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94" r:id="rId5"/>
    <p:sldId id="269" r:id="rId6"/>
    <p:sldId id="274" r:id="rId7"/>
    <p:sldId id="275" r:id="rId8"/>
    <p:sldId id="273" r:id="rId9"/>
    <p:sldId id="271" r:id="rId10"/>
    <p:sldId id="272" r:id="rId11"/>
    <p:sldId id="266" r:id="rId12"/>
    <p:sldId id="290" r:id="rId13"/>
    <p:sldId id="291" r:id="rId14"/>
    <p:sldId id="292" r:id="rId15"/>
    <p:sldId id="293" r:id="rId16"/>
    <p:sldId id="288" r:id="rId17"/>
    <p:sldId id="2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36"/>
        <p:guide pos="3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游戏开发必备之引擎选择！！！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体系：不是概念讲完然后讲代码，而是把知识点融入到实战中讲解，让同学对原本枯燥的知识点习以为常之。主打带着作品去上岗。</a:t>
            </a:r>
            <a:endParaRPr lang="zh-CN" altLang="en-US"/>
          </a:p>
          <a:p>
            <a:r>
              <a:rPr lang="zh-CN" altLang="en-US"/>
              <a:t>随到随学：随时进来都是在做从头开始的新开发，不存在跟不上课的情况。</a:t>
            </a:r>
            <a:endParaRPr lang="zh-CN" altLang="en-US"/>
          </a:p>
          <a:p>
            <a:r>
              <a:rPr lang="zh-CN" altLang="en-US"/>
              <a:t>大企开发者：丰富的项目工作经验，给学员提供珍贵的工作经验指导，以及给学员指路。</a:t>
            </a:r>
            <a:endParaRPr lang="zh-CN" altLang="en-US"/>
          </a:p>
          <a:p>
            <a:r>
              <a:rPr lang="zh-CN" altLang="en-US"/>
              <a:t>找工作套路：</a:t>
            </a:r>
            <a:endParaRPr lang="zh-CN" altLang="en-US"/>
          </a:p>
          <a:p>
            <a:r>
              <a:rPr lang="en-US" altLang="zh-CN"/>
              <a:t>	1</a:t>
            </a:r>
            <a:r>
              <a:rPr lang="zh-CN" altLang="en-US"/>
              <a:t>、金三银四，金九银十</a:t>
            </a:r>
            <a:endParaRPr lang="zh-CN" altLang="en-US"/>
          </a:p>
          <a:p>
            <a:r>
              <a:rPr lang="en-US" altLang="zh-CN"/>
              <a:t>	2</a:t>
            </a:r>
            <a:r>
              <a:rPr lang="zh-CN" altLang="en-US"/>
              <a:t>、怎么获取招聘信息</a:t>
            </a:r>
            <a:endParaRPr lang="zh-CN" altLang="en-US"/>
          </a:p>
          <a:p>
            <a:r>
              <a:rPr lang="en-US" altLang="zh-CN"/>
              <a:t>	3</a:t>
            </a:r>
            <a:r>
              <a:rPr lang="zh-CN" altLang="en-US"/>
              <a:t>、怎么应对笔试、面试</a:t>
            </a:r>
            <a:endParaRPr lang="zh-CN" altLang="en-US"/>
          </a:p>
          <a:p>
            <a:r>
              <a:rPr lang="en-US" altLang="zh-CN"/>
              <a:t>	4</a:t>
            </a:r>
            <a:r>
              <a:rPr lang="zh-CN" altLang="en-US"/>
              <a:t>、面试需要注重的很多细节，如提前了解公司背景、产品，游戏方面的见解</a:t>
            </a:r>
            <a:endParaRPr lang="zh-CN" altLang="en-US"/>
          </a:p>
          <a:p>
            <a:r>
              <a:rPr lang="en-US" altLang="zh-CN"/>
              <a:t>	5</a:t>
            </a:r>
            <a:r>
              <a:rPr lang="zh-CN" altLang="en-US"/>
              <a:t>、教学员推销自己，怎么把自己做的东西展现出来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真实工作环境：用学分代替工资来绑定学员的切身利益，按照公司的需求给出到验收的整个流程，提供一份宝贵的项目维护经验。</a:t>
            </a:r>
            <a:endParaRPr lang="zh-CN" altLang="en-US"/>
          </a:p>
          <a:p>
            <a:r>
              <a:rPr lang="zh-CN" altLang="en-US"/>
              <a:t>三年开发经验：讲师传授自己工作中碰到的各种问题、各种情景、各种环境、各种挑战。</a:t>
            </a:r>
            <a:endParaRPr lang="zh-CN" altLang="en-US"/>
          </a:p>
          <a:p>
            <a:r>
              <a:rPr lang="zh-CN" altLang="en-US"/>
              <a:t>带作品找工作：作品、学习成绩、竞赛奖项，是公司衡量学生水平的三大准则，除此之外其实公司并不能确定你这个学生能力怎么样，而作品和竞赛奖项的分量远高于学习成绩。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zh-CN" altLang="en-US"/>
              <a:t>个游戏选题：人手一个选题，按照选题独自完成一个游戏。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企业实战：模拟企业工作的全过程，让学员充分体验正式工作的节奏，保障学员上岗后的适应问题。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策划是什么职业，加以简单介绍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罗丹名言针对：学生都很优秀，没表现出优秀是因为没有被发掘出优秀所在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详细讲一下为什么爱，甚至互动形式开展。</a:t>
            </a: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与学生互动：哪些游戏是你们玩过的？</a:t>
            </a:r>
            <a:endParaRPr lang="zh-CN" altLang="en-US"/>
          </a:p>
          <a:p>
            <a:r>
              <a:rPr lang="zh-CN" altLang="en-US"/>
              <a:t>与家长互动：了解你的孩子吗？哪些是你知道你孩子爱玩的？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与学生互动：这些游戏机谁见过？拥有过？这些游戏对你的童年产生什么影响？（不可磨灭的记忆）</a:t>
            </a:r>
            <a:endParaRPr lang="zh-CN" altLang="en-US"/>
          </a:p>
          <a:p>
            <a:r>
              <a:rPr lang="zh-CN" altLang="en-US"/>
              <a:t>与家长互动：给孩子买过哪些？去游戏厅抓过孩子吗？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现在的游戏越来越多，质量越来越好，而正式进入社会的学生也越来越多，咱们也越来越不得不考虑生活，怎么办？何不以兴趣为基础，在游戏行业打拼一番事业呢？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帅哥美女：程序鼓励师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各大语言</a:t>
            </a:r>
            <a:r>
              <a:rPr lang="en-US" altLang="zh-CN"/>
              <a:t>helloworld</a:t>
            </a:r>
            <a:r>
              <a:rPr lang="zh-CN" altLang="en-US"/>
              <a:t>实例</a:t>
            </a:r>
            <a:endParaRPr lang="zh-CN" altLang="en-US"/>
          </a:p>
          <a:p>
            <a:r>
              <a:rPr lang="zh-CN" altLang="en-US"/>
              <a:t>与学生互动：都认识哪些语言？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游戏开发必备之语言！！！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7" Type="http://schemas.openxmlformats.org/officeDocument/2006/relationships/notesSlide" Target="../notesSlides/notesSlide8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游戏开发那破事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4"/>
            <a:chOff x="5461844" y="4271190"/>
            <a:chExt cx="1379788" cy="361573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刘浩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3780" y="1875155"/>
            <a:ext cx="250507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、容易上手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、开源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、跨平台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自我介绍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7620" y="1229360"/>
            <a:ext cx="530796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、从小疯狂热爱游戏。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ACMer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年游戏开发经验。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、棋牌，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RPG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，回合制，即时制。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手游，端游。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unity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egret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8360" y="1408430"/>
            <a:ext cx="57607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、最新的教学体系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、随到随学，随时都在做新东西。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、大企核心开发者传业授课。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、找工作套路指点。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For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循环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985" y="1394460"/>
            <a:ext cx="1141666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For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循环，你能收获到：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、开发自己专属的游戏，在电脑、手机（安卓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/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苹果）上安装能玩，分享给自己的朋友、家人。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、切身体验真实严格工作环境。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、强行具备三年游戏开发经验。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、带着作品找工作。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055" y="1561465"/>
            <a:ext cx="44386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人手一份：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、扫雷、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2048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飞翔的小鸟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塔防游戏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对战五子棋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、多人实时坦克大战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、麻将对战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7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个游戏选题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1230" y="1561465"/>
            <a:ext cx="52368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企业实战：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份需求单（策划）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讲师分配任务（主程）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学员自主实现完成（正式工作）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讲师指点疑难问题（主程）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需求验收（测试）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*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优秀选拔（项目奖金）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教学项目案例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结束语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055" y="1561465"/>
            <a:ext cx="112979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世界上并不缺少美，而是缺少发现美的眼睛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	——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罗丹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聪明的人不常看书，也能拿高分，只因为学习方法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——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刘浩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欢迎优秀的你，来到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For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循环；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我们将陪伴你，闯过学校向社会的过渡难关；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亦配合你寻觅、发现正确的学习方法；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游戏开发，就那么点破事儿。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为何选择？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" y="1052830"/>
            <a:ext cx="1126109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有这么多专业可以选择，更有这么多工作可以选择，而我却独爱游戏开发，这是为什么？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绝大多数人都是因为爱玩游戏而选择。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因为爱 所以爱。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其他可能是因为：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、专业分配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、门槛不高且到处有门。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再加上游戏开发程序员的工资，动不动就是用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来开头，更注定了其被世人宠爱的事实。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8" name="图片 7" descr="赤色要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097280"/>
            <a:ext cx="2651760" cy="1988820"/>
          </a:xfrm>
          <a:prstGeom prst="rect">
            <a:avLst/>
          </a:prstGeom>
        </p:spPr>
      </p:pic>
      <p:pic>
        <p:nvPicPr>
          <p:cNvPr id="2" name="图片 1" descr="魂斗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25" y="1097280"/>
            <a:ext cx="4039235" cy="2528570"/>
          </a:xfrm>
          <a:prstGeom prst="rect">
            <a:avLst/>
          </a:prstGeom>
        </p:spPr>
      </p:pic>
      <p:pic>
        <p:nvPicPr>
          <p:cNvPr id="4" name="图片 3" descr="热血系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" y="3576955"/>
            <a:ext cx="2821305" cy="2644775"/>
          </a:xfrm>
          <a:prstGeom prst="rect">
            <a:avLst/>
          </a:prstGeom>
        </p:spPr>
      </p:pic>
      <p:pic>
        <p:nvPicPr>
          <p:cNvPr id="3" name="图片 2" descr="冒险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435" y="3048000"/>
            <a:ext cx="4687570" cy="3122295"/>
          </a:xfrm>
          <a:prstGeom prst="rect">
            <a:avLst/>
          </a:prstGeom>
        </p:spPr>
      </p:pic>
      <p:pic>
        <p:nvPicPr>
          <p:cNvPr id="7" name="图片 6" descr="超级玛丽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190" y="3343910"/>
            <a:ext cx="3788410" cy="2826385"/>
          </a:xfrm>
          <a:prstGeom prst="rect">
            <a:avLst/>
          </a:prstGeom>
        </p:spPr>
      </p:pic>
      <p:pic>
        <p:nvPicPr>
          <p:cNvPr id="5" name="图片 4" descr="忍者神龟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90" y="1388745"/>
            <a:ext cx="3510280" cy="2555875"/>
          </a:xfrm>
          <a:prstGeom prst="rect">
            <a:avLst/>
          </a:prstGeom>
        </p:spPr>
      </p:pic>
      <p:pic>
        <p:nvPicPr>
          <p:cNvPr id="6" name="图片 5" descr="雪人兄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2285" y="1974215"/>
            <a:ext cx="3274695" cy="21831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玩过哪些？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板砖游戏机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175" y="1167130"/>
            <a:ext cx="2355215" cy="1766570"/>
          </a:xfrm>
          <a:prstGeom prst="rect">
            <a:avLst/>
          </a:prstGeom>
        </p:spPr>
      </p:pic>
      <p:pic>
        <p:nvPicPr>
          <p:cNvPr id="23" name="图片 22" descr="电子表游戏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1167130"/>
            <a:ext cx="2478405" cy="1854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0" name="图片 19" descr="psp游戏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90" y="3194050"/>
            <a:ext cx="2933700" cy="2933700"/>
          </a:xfrm>
          <a:prstGeom prst="rect">
            <a:avLst/>
          </a:prstGeom>
        </p:spPr>
      </p:pic>
      <p:pic>
        <p:nvPicPr>
          <p:cNvPr id="24" name="图片 23" descr="电子游戏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75" y="3231515"/>
            <a:ext cx="4095115" cy="2858770"/>
          </a:xfrm>
          <a:prstGeom prst="rect">
            <a:avLst/>
          </a:prstGeom>
        </p:spPr>
      </p:pic>
      <p:pic>
        <p:nvPicPr>
          <p:cNvPr id="17" name="图片 16" descr="拳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925" y="1132840"/>
            <a:ext cx="4122420" cy="3091815"/>
          </a:xfrm>
          <a:prstGeom prst="rect">
            <a:avLst/>
          </a:prstGeom>
        </p:spPr>
      </p:pic>
      <p:pic>
        <p:nvPicPr>
          <p:cNvPr id="19" name="图片 18" descr="西游释厄传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" y="1132840"/>
            <a:ext cx="4800600" cy="2857500"/>
          </a:xfrm>
          <a:prstGeom prst="rect">
            <a:avLst/>
          </a:prstGeom>
        </p:spPr>
      </p:pic>
      <p:pic>
        <p:nvPicPr>
          <p:cNvPr id="18" name="图片 17" descr="三国战纪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915" y="3367405"/>
            <a:ext cx="4023995" cy="2872740"/>
          </a:xfrm>
          <a:prstGeom prst="rect">
            <a:avLst/>
          </a:prstGeom>
        </p:spPr>
      </p:pic>
      <p:pic>
        <p:nvPicPr>
          <p:cNvPr id="16" name="图片 15" descr="恐龙快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" y="3409950"/>
            <a:ext cx="4125595" cy="28301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38015" y="231775"/>
            <a:ext cx="345948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电子游戏认识哪些？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英雄联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1070610"/>
            <a:ext cx="4373880" cy="29914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" name="图片 1" descr="梦幻西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3213735"/>
            <a:ext cx="3843655" cy="2882900"/>
          </a:xfrm>
          <a:prstGeom prst="rect">
            <a:avLst/>
          </a:prstGeom>
        </p:spPr>
      </p:pic>
      <p:pic>
        <p:nvPicPr>
          <p:cNvPr id="4" name="图片 3" descr="王者荣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65" y="1070610"/>
            <a:ext cx="4586605" cy="2581275"/>
          </a:xfrm>
          <a:prstGeom prst="rect">
            <a:avLst/>
          </a:prstGeom>
        </p:spPr>
      </p:pic>
      <p:pic>
        <p:nvPicPr>
          <p:cNvPr id="3" name="图片 2" descr="魔兽世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060" y="3270250"/>
            <a:ext cx="3891915" cy="2919095"/>
          </a:xfrm>
          <a:prstGeom prst="rect">
            <a:avLst/>
          </a:prstGeom>
        </p:spPr>
      </p:pic>
      <p:pic>
        <p:nvPicPr>
          <p:cNvPr id="6" name="图片 5" descr="穿越火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" y="3383915"/>
            <a:ext cx="3750310" cy="2805430"/>
          </a:xfrm>
          <a:prstGeom prst="rect">
            <a:avLst/>
          </a:prstGeom>
        </p:spPr>
      </p:pic>
      <p:pic>
        <p:nvPicPr>
          <p:cNvPr id="7" name="图片 6" descr="地下城与勇士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060" y="1070610"/>
            <a:ext cx="3945890" cy="21431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3265" y="231775"/>
            <a:ext cx="31261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还在玩的有哪些？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" name="图片 1" descr="猫舔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4786630"/>
            <a:ext cx="1613535" cy="1074420"/>
          </a:xfrm>
          <a:prstGeom prst="rect">
            <a:avLst/>
          </a:prstGeom>
        </p:spPr>
      </p:pic>
      <p:pic>
        <p:nvPicPr>
          <p:cNvPr id="3" name="图片 2" descr="猫炸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059180"/>
            <a:ext cx="1264920" cy="1898015"/>
          </a:xfrm>
          <a:prstGeom prst="rect">
            <a:avLst/>
          </a:prstGeom>
        </p:spPr>
      </p:pic>
      <p:pic>
        <p:nvPicPr>
          <p:cNvPr id="4" name="图片 3" descr="两狗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40" y="3308985"/>
            <a:ext cx="1524000" cy="1014730"/>
          </a:xfrm>
          <a:prstGeom prst="rect">
            <a:avLst/>
          </a:prstGeom>
        </p:spPr>
      </p:pic>
      <p:pic>
        <p:nvPicPr>
          <p:cNvPr id="5" name="图片 4" descr="动画狗尿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685" y="3830955"/>
            <a:ext cx="1282065" cy="1449070"/>
          </a:xfrm>
          <a:prstGeom prst="rect">
            <a:avLst/>
          </a:prstGeom>
        </p:spPr>
      </p:pic>
      <p:pic>
        <p:nvPicPr>
          <p:cNvPr id="6" name="图片 5" descr="小鸭子抬脚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90" y="1184275"/>
            <a:ext cx="1524000" cy="1124585"/>
          </a:xfrm>
          <a:prstGeom prst="rect">
            <a:avLst/>
          </a:prstGeom>
        </p:spPr>
      </p:pic>
      <p:pic>
        <p:nvPicPr>
          <p:cNvPr id="7" name="图片 6" descr="狗思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405" y="3619500"/>
            <a:ext cx="1524000" cy="1014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8590" y="1184275"/>
            <a:ext cx="3378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我玩游戏贼强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5339080"/>
            <a:ext cx="27362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帅哥美女贼靓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9730" y="1713230"/>
            <a:ext cx="3888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我游戏点子贼多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9095" y="3308985"/>
            <a:ext cx="3283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程序员工资贼高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10985" y="3168015"/>
            <a:ext cx="51161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黑客贼牛呗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2145" y="5339080"/>
            <a:ext cx="5394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我贼需要轻松体面且高薪的工作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初衷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9" name="任意多边形 28"/>
          <p:cNvSpPr/>
          <p:nvPr>
            <p:custDataLst>
              <p:tags r:id="rId2"/>
            </p:custDataLst>
          </p:nvPr>
        </p:nvSpPr>
        <p:spPr bwMode="auto">
          <a:xfrm>
            <a:off x="2812104" y="1513717"/>
            <a:ext cx="6567792" cy="796186"/>
          </a:xfrm>
          <a:custGeom>
            <a:avLst/>
            <a:gdLst>
              <a:gd name="connsiteX0" fmla="*/ 9172116 w 9559256"/>
              <a:gd name="connsiteY0" fmla="*/ 443714 h 979708"/>
              <a:gd name="connsiteX1" fmla="*/ 0 w 9559256"/>
              <a:gd name="connsiteY1" fmla="*/ 443714 h 979708"/>
              <a:gd name="connsiteX2" fmla="*/ 0 w 9559256"/>
              <a:gd name="connsiteY2" fmla="*/ 332875 h 979708"/>
              <a:gd name="connsiteX3" fmla="*/ 8939653 w 9559256"/>
              <a:gd name="connsiteY3" fmla="*/ 332875 h 979708"/>
              <a:gd name="connsiteX4" fmla="*/ 8914087 w 9559256"/>
              <a:gd name="connsiteY4" fmla="*/ 313673 h 979708"/>
              <a:gd name="connsiteX5" fmla="*/ 8907645 w 9559256"/>
              <a:gd name="connsiteY5" fmla="*/ 306607 h 979708"/>
              <a:gd name="connsiteX6" fmla="*/ 8901202 w 9559256"/>
              <a:gd name="connsiteY6" fmla="*/ 299541 h 979708"/>
              <a:gd name="connsiteX7" fmla="*/ 8895680 w 9559256"/>
              <a:gd name="connsiteY7" fmla="*/ 292475 h 979708"/>
              <a:gd name="connsiteX8" fmla="*/ 8890771 w 9559256"/>
              <a:gd name="connsiteY8" fmla="*/ 284487 h 979708"/>
              <a:gd name="connsiteX9" fmla="*/ 8885863 w 9559256"/>
              <a:gd name="connsiteY9" fmla="*/ 276807 h 979708"/>
              <a:gd name="connsiteX10" fmla="*/ 8881261 w 9559256"/>
              <a:gd name="connsiteY10" fmla="*/ 269126 h 979708"/>
              <a:gd name="connsiteX11" fmla="*/ 8877273 w 9559256"/>
              <a:gd name="connsiteY11" fmla="*/ 260831 h 979708"/>
              <a:gd name="connsiteX12" fmla="*/ 8873898 w 9559256"/>
              <a:gd name="connsiteY12" fmla="*/ 252844 h 979708"/>
              <a:gd name="connsiteX13" fmla="*/ 8870524 w 9559256"/>
              <a:gd name="connsiteY13" fmla="*/ 244241 h 979708"/>
              <a:gd name="connsiteX14" fmla="*/ 8867763 w 9559256"/>
              <a:gd name="connsiteY14" fmla="*/ 235639 h 979708"/>
              <a:gd name="connsiteX15" fmla="*/ 8865615 w 9559256"/>
              <a:gd name="connsiteY15" fmla="*/ 227344 h 979708"/>
              <a:gd name="connsiteX16" fmla="*/ 8863468 w 9559256"/>
              <a:gd name="connsiteY16" fmla="*/ 218742 h 979708"/>
              <a:gd name="connsiteX17" fmla="*/ 8862240 w 9559256"/>
              <a:gd name="connsiteY17" fmla="*/ 209832 h 979708"/>
              <a:gd name="connsiteX18" fmla="*/ 8861013 w 9559256"/>
              <a:gd name="connsiteY18" fmla="*/ 201230 h 979708"/>
              <a:gd name="connsiteX19" fmla="*/ 8860706 w 9559256"/>
              <a:gd name="connsiteY19" fmla="*/ 192321 h 979708"/>
              <a:gd name="connsiteX20" fmla="*/ 8860400 w 9559256"/>
              <a:gd name="connsiteY20" fmla="*/ 183719 h 979708"/>
              <a:gd name="connsiteX21" fmla="*/ 8860706 w 9559256"/>
              <a:gd name="connsiteY21" fmla="*/ 175116 h 979708"/>
              <a:gd name="connsiteX22" fmla="*/ 8861013 w 9559256"/>
              <a:gd name="connsiteY22" fmla="*/ 166207 h 979708"/>
              <a:gd name="connsiteX23" fmla="*/ 8862240 w 9559256"/>
              <a:gd name="connsiteY23" fmla="*/ 157298 h 979708"/>
              <a:gd name="connsiteX24" fmla="*/ 8863468 w 9559256"/>
              <a:gd name="connsiteY24" fmla="*/ 148388 h 979708"/>
              <a:gd name="connsiteX25" fmla="*/ 8865615 w 9559256"/>
              <a:gd name="connsiteY25" fmla="*/ 140093 h 979708"/>
              <a:gd name="connsiteX26" fmla="*/ 8867763 w 9559256"/>
              <a:gd name="connsiteY26" fmla="*/ 131491 h 979708"/>
              <a:gd name="connsiteX27" fmla="*/ 8870524 w 9559256"/>
              <a:gd name="connsiteY27" fmla="*/ 122889 h 979708"/>
              <a:gd name="connsiteX28" fmla="*/ 8873898 w 9559256"/>
              <a:gd name="connsiteY28" fmla="*/ 114594 h 979708"/>
              <a:gd name="connsiteX29" fmla="*/ 8877273 w 9559256"/>
              <a:gd name="connsiteY29" fmla="*/ 106299 h 979708"/>
              <a:gd name="connsiteX30" fmla="*/ 8881261 w 9559256"/>
              <a:gd name="connsiteY30" fmla="*/ 98311 h 979708"/>
              <a:gd name="connsiteX31" fmla="*/ 8885863 w 9559256"/>
              <a:gd name="connsiteY31" fmla="*/ 90630 h 979708"/>
              <a:gd name="connsiteX32" fmla="*/ 8890771 w 9559256"/>
              <a:gd name="connsiteY32" fmla="*/ 82643 h 979708"/>
              <a:gd name="connsiteX33" fmla="*/ 8895680 w 9559256"/>
              <a:gd name="connsiteY33" fmla="*/ 75269 h 979708"/>
              <a:gd name="connsiteX34" fmla="*/ 8901202 w 9559256"/>
              <a:gd name="connsiteY34" fmla="*/ 67896 h 979708"/>
              <a:gd name="connsiteX35" fmla="*/ 8907645 w 9559256"/>
              <a:gd name="connsiteY35" fmla="*/ 60830 h 979708"/>
              <a:gd name="connsiteX36" fmla="*/ 8914087 w 9559256"/>
              <a:gd name="connsiteY36" fmla="*/ 53764 h 979708"/>
              <a:gd name="connsiteX37" fmla="*/ 8920836 w 9559256"/>
              <a:gd name="connsiteY37" fmla="*/ 47312 h 979708"/>
              <a:gd name="connsiteX38" fmla="*/ 8928199 w 9559256"/>
              <a:gd name="connsiteY38" fmla="*/ 41475 h 979708"/>
              <a:gd name="connsiteX39" fmla="*/ 8935255 w 9559256"/>
              <a:gd name="connsiteY39" fmla="*/ 35638 h 979708"/>
              <a:gd name="connsiteX40" fmla="*/ 8942925 w 9559256"/>
              <a:gd name="connsiteY40" fmla="*/ 30415 h 979708"/>
              <a:gd name="connsiteX41" fmla="*/ 8950288 w 9559256"/>
              <a:gd name="connsiteY41" fmla="*/ 25499 h 979708"/>
              <a:gd name="connsiteX42" fmla="*/ 8958571 w 9559256"/>
              <a:gd name="connsiteY42" fmla="*/ 21198 h 979708"/>
              <a:gd name="connsiteX43" fmla="*/ 8966547 w 9559256"/>
              <a:gd name="connsiteY43" fmla="*/ 16897 h 979708"/>
              <a:gd name="connsiteX44" fmla="*/ 8974830 w 9559256"/>
              <a:gd name="connsiteY44" fmla="*/ 13518 h 979708"/>
              <a:gd name="connsiteX45" fmla="*/ 8982807 w 9559256"/>
              <a:gd name="connsiteY45" fmla="*/ 10138 h 979708"/>
              <a:gd name="connsiteX46" fmla="*/ 8991397 w 9559256"/>
              <a:gd name="connsiteY46" fmla="*/ 7680 h 979708"/>
              <a:gd name="connsiteX47" fmla="*/ 8999987 w 9559256"/>
              <a:gd name="connsiteY47" fmla="*/ 5223 h 979708"/>
              <a:gd name="connsiteX48" fmla="*/ 9008577 w 9559256"/>
              <a:gd name="connsiteY48" fmla="*/ 3687 h 979708"/>
              <a:gd name="connsiteX49" fmla="*/ 9017474 w 9559256"/>
              <a:gd name="connsiteY49" fmla="*/ 2150 h 979708"/>
              <a:gd name="connsiteX50" fmla="*/ 9025757 w 9559256"/>
              <a:gd name="connsiteY50" fmla="*/ 1229 h 979708"/>
              <a:gd name="connsiteX51" fmla="*/ 9034654 w 9559256"/>
              <a:gd name="connsiteY51" fmla="*/ 307 h 979708"/>
              <a:gd name="connsiteX52" fmla="*/ 9043550 w 9559256"/>
              <a:gd name="connsiteY52" fmla="*/ 0 h 979708"/>
              <a:gd name="connsiteX53" fmla="*/ 9052447 w 9559256"/>
              <a:gd name="connsiteY53" fmla="*/ 307 h 979708"/>
              <a:gd name="connsiteX54" fmla="*/ 9061037 w 9559256"/>
              <a:gd name="connsiteY54" fmla="*/ 1229 h 979708"/>
              <a:gd name="connsiteX55" fmla="*/ 9069934 w 9559256"/>
              <a:gd name="connsiteY55" fmla="*/ 2150 h 979708"/>
              <a:gd name="connsiteX56" fmla="*/ 9078524 w 9559256"/>
              <a:gd name="connsiteY56" fmla="*/ 3687 h 979708"/>
              <a:gd name="connsiteX57" fmla="*/ 9087421 w 9559256"/>
              <a:gd name="connsiteY57" fmla="*/ 5223 h 979708"/>
              <a:gd name="connsiteX58" fmla="*/ 9095704 w 9559256"/>
              <a:gd name="connsiteY58" fmla="*/ 7680 h 979708"/>
              <a:gd name="connsiteX59" fmla="*/ 9104294 w 9559256"/>
              <a:gd name="connsiteY59" fmla="*/ 10138 h 979708"/>
              <a:gd name="connsiteX60" fmla="*/ 9112577 w 9559256"/>
              <a:gd name="connsiteY60" fmla="*/ 13518 h 979708"/>
              <a:gd name="connsiteX61" fmla="*/ 9120860 w 9559256"/>
              <a:gd name="connsiteY61" fmla="*/ 16897 h 979708"/>
              <a:gd name="connsiteX62" fmla="*/ 9128837 w 9559256"/>
              <a:gd name="connsiteY62" fmla="*/ 21198 h 979708"/>
              <a:gd name="connsiteX63" fmla="*/ 9136813 w 9559256"/>
              <a:gd name="connsiteY63" fmla="*/ 25499 h 979708"/>
              <a:gd name="connsiteX64" fmla="*/ 9144483 w 9559256"/>
              <a:gd name="connsiteY64" fmla="*/ 30415 h 979708"/>
              <a:gd name="connsiteX65" fmla="*/ 9151846 w 9559256"/>
              <a:gd name="connsiteY65" fmla="*/ 35638 h 979708"/>
              <a:gd name="connsiteX66" fmla="*/ 9159208 w 9559256"/>
              <a:gd name="connsiteY66" fmla="*/ 41475 h 979708"/>
              <a:gd name="connsiteX67" fmla="*/ 9166264 w 9559256"/>
              <a:gd name="connsiteY67" fmla="*/ 47312 h 979708"/>
              <a:gd name="connsiteX68" fmla="*/ 9173014 w 9559256"/>
              <a:gd name="connsiteY68" fmla="*/ 53764 h 979708"/>
              <a:gd name="connsiteX69" fmla="*/ 9505569 w 9559256"/>
              <a:gd name="connsiteY69" fmla="*/ 386793 h 979708"/>
              <a:gd name="connsiteX70" fmla="*/ 9511398 w 9559256"/>
              <a:gd name="connsiteY70" fmla="*/ 392937 h 979708"/>
              <a:gd name="connsiteX71" fmla="*/ 9517226 w 9559256"/>
              <a:gd name="connsiteY71" fmla="*/ 399696 h 979708"/>
              <a:gd name="connsiteX72" fmla="*/ 9522749 w 9559256"/>
              <a:gd name="connsiteY72" fmla="*/ 406455 h 979708"/>
              <a:gd name="connsiteX73" fmla="*/ 9527657 w 9559256"/>
              <a:gd name="connsiteY73" fmla="*/ 413828 h 979708"/>
              <a:gd name="connsiteX74" fmla="*/ 9532566 w 9559256"/>
              <a:gd name="connsiteY74" fmla="*/ 421509 h 979708"/>
              <a:gd name="connsiteX75" fmla="*/ 9536861 w 9559256"/>
              <a:gd name="connsiteY75" fmla="*/ 428882 h 979708"/>
              <a:gd name="connsiteX76" fmla="*/ 9540849 w 9559256"/>
              <a:gd name="connsiteY76" fmla="*/ 436870 h 979708"/>
              <a:gd name="connsiteX77" fmla="*/ 9544837 w 9559256"/>
              <a:gd name="connsiteY77" fmla="*/ 445165 h 979708"/>
              <a:gd name="connsiteX78" fmla="*/ 9547905 w 9559256"/>
              <a:gd name="connsiteY78" fmla="*/ 453153 h 979708"/>
              <a:gd name="connsiteX79" fmla="*/ 9550666 w 9559256"/>
              <a:gd name="connsiteY79" fmla="*/ 461755 h 979708"/>
              <a:gd name="connsiteX80" fmla="*/ 9553120 w 9559256"/>
              <a:gd name="connsiteY80" fmla="*/ 470357 h 979708"/>
              <a:gd name="connsiteX81" fmla="*/ 9555268 w 9559256"/>
              <a:gd name="connsiteY81" fmla="*/ 479266 h 979708"/>
              <a:gd name="connsiteX82" fmla="*/ 9557108 w 9559256"/>
              <a:gd name="connsiteY82" fmla="*/ 488483 h 979708"/>
              <a:gd name="connsiteX83" fmla="*/ 9558029 w 9559256"/>
              <a:gd name="connsiteY83" fmla="*/ 497700 h 979708"/>
              <a:gd name="connsiteX84" fmla="*/ 9558949 w 9559256"/>
              <a:gd name="connsiteY84" fmla="*/ 506916 h 979708"/>
              <a:gd name="connsiteX85" fmla="*/ 9559256 w 9559256"/>
              <a:gd name="connsiteY85" fmla="*/ 516440 h 979708"/>
              <a:gd name="connsiteX86" fmla="*/ 9558949 w 9559256"/>
              <a:gd name="connsiteY86" fmla="*/ 525964 h 979708"/>
              <a:gd name="connsiteX87" fmla="*/ 9558029 w 9559256"/>
              <a:gd name="connsiteY87" fmla="*/ 535181 h 979708"/>
              <a:gd name="connsiteX88" fmla="*/ 9557108 w 9559256"/>
              <a:gd name="connsiteY88" fmla="*/ 544397 h 979708"/>
              <a:gd name="connsiteX89" fmla="*/ 9555268 w 9559256"/>
              <a:gd name="connsiteY89" fmla="*/ 553307 h 979708"/>
              <a:gd name="connsiteX90" fmla="*/ 9553120 w 9559256"/>
              <a:gd name="connsiteY90" fmla="*/ 562524 h 979708"/>
              <a:gd name="connsiteX91" fmla="*/ 9550666 w 9559256"/>
              <a:gd name="connsiteY91" fmla="*/ 570819 h 979708"/>
              <a:gd name="connsiteX92" fmla="*/ 9547905 w 9559256"/>
              <a:gd name="connsiteY92" fmla="*/ 579421 h 979708"/>
              <a:gd name="connsiteX93" fmla="*/ 9544837 w 9559256"/>
              <a:gd name="connsiteY93" fmla="*/ 587716 h 979708"/>
              <a:gd name="connsiteX94" fmla="*/ 9540849 w 9559256"/>
              <a:gd name="connsiteY94" fmla="*/ 596011 h 979708"/>
              <a:gd name="connsiteX95" fmla="*/ 9536861 w 9559256"/>
              <a:gd name="connsiteY95" fmla="*/ 603691 h 979708"/>
              <a:gd name="connsiteX96" fmla="*/ 9532566 w 9559256"/>
              <a:gd name="connsiteY96" fmla="*/ 611679 h 979708"/>
              <a:gd name="connsiteX97" fmla="*/ 9527657 w 9559256"/>
              <a:gd name="connsiteY97" fmla="*/ 619052 h 979708"/>
              <a:gd name="connsiteX98" fmla="*/ 9522749 w 9559256"/>
              <a:gd name="connsiteY98" fmla="*/ 626426 h 979708"/>
              <a:gd name="connsiteX99" fmla="*/ 9517226 w 9559256"/>
              <a:gd name="connsiteY99" fmla="*/ 633185 h 979708"/>
              <a:gd name="connsiteX100" fmla="*/ 9511398 w 9559256"/>
              <a:gd name="connsiteY100" fmla="*/ 639943 h 979708"/>
              <a:gd name="connsiteX101" fmla="*/ 9505569 w 9559256"/>
              <a:gd name="connsiteY101" fmla="*/ 646088 h 979708"/>
              <a:gd name="connsiteX102" fmla="*/ 9173014 w 9559256"/>
              <a:gd name="connsiteY102" fmla="*/ 978809 h 979708"/>
              <a:gd name="connsiteX103" fmla="*/ 9172116 w 9559256"/>
              <a:gd name="connsiteY103" fmla="*/ 979708 h 979708"/>
              <a:gd name="connsiteX104" fmla="*/ 9263556 w 9559256"/>
              <a:gd name="connsiteY104" fmla="*/ 535154 h 979708"/>
              <a:gd name="connsiteX0-1" fmla="*/ 9172116 w 9559256"/>
              <a:gd name="connsiteY0-2" fmla="*/ 443714 h 979708"/>
              <a:gd name="connsiteX1-3" fmla="*/ 0 w 9559256"/>
              <a:gd name="connsiteY1-4" fmla="*/ 443714 h 979708"/>
              <a:gd name="connsiteX2-5" fmla="*/ 0 w 9559256"/>
              <a:gd name="connsiteY2-6" fmla="*/ 332875 h 979708"/>
              <a:gd name="connsiteX3-7" fmla="*/ 8939653 w 9559256"/>
              <a:gd name="connsiteY3-8" fmla="*/ 332875 h 979708"/>
              <a:gd name="connsiteX4-9" fmla="*/ 8914087 w 9559256"/>
              <a:gd name="connsiteY4-10" fmla="*/ 313673 h 979708"/>
              <a:gd name="connsiteX5-11" fmla="*/ 8907645 w 9559256"/>
              <a:gd name="connsiteY5-12" fmla="*/ 306607 h 979708"/>
              <a:gd name="connsiteX6-13" fmla="*/ 8901202 w 9559256"/>
              <a:gd name="connsiteY6-14" fmla="*/ 299541 h 979708"/>
              <a:gd name="connsiteX7-15" fmla="*/ 8895680 w 9559256"/>
              <a:gd name="connsiteY7-16" fmla="*/ 292475 h 979708"/>
              <a:gd name="connsiteX8-17" fmla="*/ 8890771 w 9559256"/>
              <a:gd name="connsiteY8-18" fmla="*/ 284487 h 979708"/>
              <a:gd name="connsiteX9-19" fmla="*/ 8885863 w 9559256"/>
              <a:gd name="connsiteY9-20" fmla="*/ 276807 h 979708"/>
              <a:gd name="connsiteX10-21" fmla="*/ 8881261 w 9559256"/>
              <a:gd name="connsiteY10-22" fmla="*/ 269126 h 979708"/>
              <a:gd name="connsiteX11-23" fmla="*/ 8877273 w 9559256"/>
              <a:gd name="connsiteY11-24" fmla="*/ 260831 h 979708"/>
              <a:gd name="connsiteX12-25" fmla="*/ 8873898 w 9559256"/>
              <a:gd name="connsiteY12-26" fmla="*/ 252844 h 979708"/>
              <a:gd name="connsiteX13-27" fmla="*/ 8870524 w 9559256"/>
              <a:gd name="connsiteY13-28" fmla="*/ 244241 h 979708"/>
              <a:gd name="connsiteX14-29" fmla="*/ 8867763 w 9559256"/>
              <a:gd name="connsiteY14-30" fmla="*/ 235639 h 979708"/>
              <a:gd name="connsiteX15-31" fmla="*/ 8865615 w 9559256"/>
              <a:gd name="connsiteY15-32" fmla="*/ 227344 h 979708"/>
              <a:gd name="connsiteX16-33" fmla="*/ 8863468 w 9559256"/>
              <a:gd name="connsiteY16-34" fmla="*/ 218742 h 979708"/>
              <a:gd name="connsiteX17-35" fmla="*/ 8862240 w 9559256"/>
              <a:gd name="connsiteY17-36" fmla="*/ 209832 h 979708"/>
              <a:gd name="connsiteX18-37" fmla="*/ 8861013 w 9559256"/>
              <a:gd name="connsiteY18-38" fmla="*/ 201230 h 979708"/>
              <a:gd name="connsiteX19-39" fmla="*/ 8860706 w 9559256"/>
              <a:gd name="connsiteY19-40" fmla="*/ 192321 h 979708"/>
              <a:gd name="connsiteX20-41" fmla="*/ 8860400 w 9559256"/>
              <a:gd name="connsiteY20-42" fmla="*/ 183719 h 979708"/>
              <a:gd name="connsiteX21-43" fmla="*/ 8860706 w 9559256"/>
              <a:gd name="connsiteY21-44" fmla="*/ 175116 h 979708"/>
              <a:gd name="connsiteX22-45" fmla="*/ 8861013 w 9559256"/>
              <a:gd name="connsiteY22-46" fmla="*/ 166207 h 979708"/>
              <a:gd name="connsiteX23-47" fmla="*/ 8862240 w 9559256"/>
              <a:gd name="connsiteY23-48" fmla="*/ 157298 h 979708"/>
              <a:gd name="connsiteX24-49" fmla="*/ 8863468 w 9559256"/>
              <a:gd name="connsiteY24-50" fmla="*/ 148388 h 979708"/>
              <a:gd name="connsiteX25-51" fmla="*/ 8865615 w 9559256"/>
              <a:gd name="connsiteY25-52" fmla="*/ 140093 h 979708"/>
              <a:gd name="connsiteX26-53" fmla="*/ 8867763 w 9559256"/>
              <a:gd name="connsiteY26-54" fmla="*/ 131491 h 979708"/>
              <a:gd name="connsiteX27-55" fmla="*/ 8870524 w 9559256"/>
              <a:gd name="connsiteY27-56" fmla="*/ 122889 h 979708"/>
              <a:gd name="connsiteX28-57" fmla="*/ 8873898 w 9559256"/>
              <a:gd name="connsiteY28-58" fmla="*/ 114594 h 979708"/>
              <a:gd name="connsiteX29-59" fmla="*/ 8877273 w 9559256"/>
              <a:gd name="connsiteY29-60" fmla="*/ 106299 h 979708"/>
              <a:gd name="connsiteX30-61" fmla="*/ 8881261 w 9559256"/>
              <a:gd name="connsiteY30-62" fmla="*/ 98311 h 979708"/>
              <a:gd name="connsiteX31-63" fmla="*/ 8885863 w 9559256"/>
              <a:gd name="connsiteY31-64" fmla="*/ 90630 h 979708"/>
              <a:gd name="connsiteX32-65" fmla="*/ 8890771 w 9559256"/>
              <a:gd name="connsiteY32-66" fmla="*/ 82643 h 979708"/>
              <a:gd name="connsiteX33-67" fmla="*/ 8895680 w 9559256"/>
              <a:gd name="connsiteY33-68" fmla="*/ 75269 h 979708"/>
              <a:gd name="connsiteX34-69" fmla="*/ 8901202 w 9559256"/>
              <a:gd name="connsiteY34-70" fmla="*/ 67896 h 979708"/>
              <a:gd name="connsiteX35-71" fmla="*/ 8907645 w 9559256"/>
              <a:gd name="connsiteY35-72" fmla="*/ 60830 h 979708"/>
              <a:gd name="connsiteX36-73" fmla="*/ 8914087 w 9559256"/>
              <a:gd name="connsiteY36-74" fmla="*/ 53764 h 979708"/>
              <a:gd name="connsiteX37-75" fmla="*/ 8920836 w 9559256"/>
              <a:gd name="connsiteY37-76" fmla="*/ 47312 h 979708"/>
              <a:gd name="connsiteX38-77" fmla="*/ 8928199 w 9559256"/>
              <a:gd name="connsiteY38-78" fmla="*/ 41475 h 979708"/>
              <a:gd name="connsiteX39-79" fmla="*/ 8935255 w 9559256"/>
              <a:gd name="connsiteY39-80" fmla="*/ 35638 h 979708"/>
              <a:gd name="connsiteX40-81" fmla="*/ 8942925 w 9559256"/>
              <a:gd name="connsiteY40-82" fmla="*/ 30415 h 979708"/>
              <a:gd name="connsiteX41-83" fmla="*/ 8950288 w 9559256"/>
              <a:gd name="connsiteY41-84" fmla="*/ 25499 h 979708"/>
              <a:gd name="connsiteX42-85" fmla="*/ 8958571 w 9559256"/>
              <a:gd name="connsiteY42-86" fmla="*/ 21198 h 979708"/>
              <a:gd name="connsiteX43-87" fmla="*/ 8966547 w 9559256"/>
              <a:gd name="connsiteY43-88" fmla="*/ 16897 h 979708"/>
              <a:gd name="connsiteX44-89" fmla="*/ 8974830 w 9559256"/>
              <a:gd name="connsiteY44-90" fmla="*/ 13518 h 979708"/>
              <a:gd name="connsiteX45-91" fmla="*/ 8982807 w 9559256"/>
              <a:gd name="connsiteY45-92" fmla="*/ 10138 h 979708"/>
              <a:gd name="connsiteX46-93" fmla="*/ 8991397 w 9559256"/>
              <a:gd name="connsiteY46-94" fmla="*/ 7680 h 979708"/>
              <a:gd name="connsiteX47-95" fmla="*/ 8999987 w 9559256"/>
              <a:gd name="connsiteY47-96" fmla="*/ 5223 h 979708"/>
              <a:gd name="connsiteX48-97" fmla="*/ 9008577 w 9559256"/>
              <a:gd name="connsiteY48-98" fmla="*/ 3687 h 979708"/>
              <a:gd name="connsiteX49-99" fmla="*/ 9017474 w 9559256"/>
              <a:gd name="connsiteY49-100" fmla="*/ 2150 h 979708"/>
              <a:gd name="connsiteX50-101" fmla="*/ 9025757 w 9559256"/>
              <a:gd name="connsiteY50-102" fmla="*/ 1229 h 979708"/>
              <a:gd name="connsiteX51-103" fmla="*/ 9034654 w 9559256"/>
              <a:gd name="connsiteY51-104" fmla="*/ 307 h 979708"/>
              <a:gd name="connsiteX52-105" fmla="*/ 9043550 w 9559256"/>
              <a:gd name="connsiteY52-106" fmla="*/ 0 h 979708"/>
              <a:gd name="connsiteX53-107" fmla="*/ 9052447 w 9559256"/>
              <a:gd name="connsiteY53-108" fmla="*/ 307 h 979708"/>
              <a:gd name="connsiteX54-109" fmla="*/ 9061037 w 9559256"/>
              <a:gd name="connsiteY54-110" fmla="*/ 1229 h 979708"/>
              <a:gd name="connsiteX55-111" fmla="*/ 9069934 w 9559256"/>
              <a:gd name="connsiteY55-112" fmla="*/ 2150 h 979708"/>
              <a:gd name="connsiteX56-113" fmla="*/ 9078524 w 9559256"/>
              <a:gd name="connsiteY56-114" fmla="*/ 3687 h 979708"/>
              <a:gd name="connsiteX57-115" fmla="*/ 9087421 w 9559256"/>
              <a:gd name="connsiteY57-116" fmla="*/ 5223 h 979708"/>
              <a:gd name="connsiteX58-117" fmla="*/ 9095704 w 9559256"/>
              <a:gd name="connsiteY58-118" fmla="*/ 7680 h 979708"/>
              <a:gd name="connsiteX59-119" fmla="*/ 9104294 w 9559256"/>
              <a:gd name="connsiteY59-120" fmla="*/ 10138 h 979708"/>
              <a:gd name="connsiteX60-121" fmla="*/ 9112577 w 9559256"/>
              <a:gd name="connsiteY60-122" fmla="*/ 13518 h 979708"/>
              <a:gd name="connsiteX61-123" fmla="*/ 9120860 w 9559256"/>
              <a:gd name="connsiteY61-124" fmla="*/ 16897 h 979708"/>
              <a:gd name="connsiteX62-125" fmla="*/ 9128837 w 9559256"/>
              <a:gd name="connsiteY62-126" fmla="*/ 21198 h 979708"/>
              <a:gd name="connsiteX63-127" fmla="*/ 9136813 w 9559256"/>
              <a:gd name="connsiteY63-128" fmla="*/ 25499 h 979708"/>
              <a:gd name="connsiteX64-129" fmla="*/ 9144483 w 9559256"/>
              <a:gd name="connsiteY64-130" fmla="*/ 30415 h 979708"/>
              <a:gd name="connsiteX65-131" fmla="*/ 9151846 w 9559256"/>
              <a:gd name="connsiteY65-132" fmla="*/ 35638 h 979708"/>
              <a:gd name="connsiteX66-133" fmla="*/ 9159208 w 9559256"/>
              <a:gd name="connsiteY66-134" fmla="*/ 41475 h 979708"/>
              <a:gd name="connsiteX67-135" fmla="*/ 9166264 w 9559256"/>
              <a:gd name="connsiteY67-136" fmla="*/ 47312 h 979708"/>
              <a:gd name="connsiteX68-137" fmla="*/ 9173014 w 9559256"/>
              <a:gd name="connsiteY68-138" fmla="*/ 53764 h 979708"/>
              <a:gd name="connsiteX69-139" fmla="*/ 9505569 w 9559256"/>
              <a:gd name="connsiteY69-140" fmla="*/ 386793 h 979708"/>
              <a:gd name="connsiteX70-141" fmla="*/ 9511398 w 9559256"/>
              <a:gd name="connsiteY70-142" fmla="*/ 392937 h 979708"/>
              <a:gd name="connsiteX71-143" fmla="*/ 9517226 w 9559256"/>
              <a:gd name="connsiteY71-144" fmla="*/ 399696 h 979708"/>
              <a:gd name="connsiteX72-145" fmla="*/ 9522749 w 9559256"/>
              <a:gd name="connsiteY72-146" fmla="*/ 406455 h 979708"/>
              <a:gd name="connsiteX73-147" fmla="*/ 9527657 w 9559256"/>
              <a:gd name="connsiteY73-148" fmla="*/ 413828 h 979708"/>
              <a:gd name="connsiteX74-149" fmla="*/ 9532566 w 9559256"/>
              <a:gd name="connsiteY74-150" fmla="*/ 421509 h 979708"/>
              <a:gd name="connsiteX75-151" fmla="*/ 9536861 w 9559256"/>
              <a:gd name="connsiteY75-152" fmla="*/ 428882 h 979708"/>
              <a:gd name="connsiteX76-153" fmla="*/ 9540849 w 9559256"/>
              <a:gd name="connsiteY76-154" fmla="*/ 436870 h 979708"/>
              <a:gd name="connsiteX77-155" fmla="*/ 9544837 w 9559256"/>
              <a:gd name="connsiteY77-156" fmla="*/ 445165 h 979708"/>
              <a:gd name="connsiteX78-157" fmla="*/ 9547905 w 9559256"/>
              <a:gd name="connsiteY78-158" fmla="*/ 453153 h 979708"/>
              <a:gd name="connsiteX79-159" fmla="*/ 9550666 w 9559256"/>
              <a:gd name="connsiteY79-160" fmla="*/ 461755 h 979708"/>
              <a:gd name="connsiteX80-161" fmla="*/ 9553120 w 9559256"/>
              <a:gd name="connsiteY80-162" fmla="*/ 470357 h 979708"/>
              <a:gd name="connsiteX81-163" fmla="*/ 9555268 w 9559256"/>
              <a:gd name="connsiteY81-164" fmla="*/ 479266 h 979708"/>
              <a:gd name="connsiteX82-165" fmla="*/ 9557108 w 9559256"/>
              <a:gd name="connsiteY82-166" fmla="*/ 488483 h 979708"/>
              <a:gd name="connsiteX83-167" fmla="*/ 9558029 w 9559256"/>
              <a:gd name="connsiteY83-168" fmla="*/ 497700 h 979708"/>
              <a:gd name="connsiteX84-169" fmla="*/ 9558949 w 9559256"/>
              <a:gd name="connsiteY84-170" fmla="*/ 506916 h 979708"/>
              <a:gd name="connsiteX85-171" fmla="*/ 9559256 w 9559256"/>
              <a:gd name="connsiteY85-172" fmla="*/ 516440 h 979708"/>
              <a:gd name="connsiteX86-173" fmla="*/ 9558949 w 9559256"/>
              <a:gd name="connsiteY86-174" fmla="*/ 525964 h 979708"/>
              <a:gd name="connsiteX87-175" fmla="*/ 9558029 w 9559256"/>
              <a:gd name="connsiteY87-176" fmla="*/ 535181 h 979708"/>
              <a:gd name="connsiteX88-177" fmla="*/ 9557108 w 9559256"/>
              <a:gd name="connsiteY88-178" fmla="*/ 544397 h 979708"/>
              <a:gd name="connsiteX89-179" fmla="*/ 9555268 w 9559256"/>
              <a:gd name="connsiteY89-180" fmla="*/ 553307 h 979708"/>
              <a:gd name="connsiteX90-181" fmla="*/ 9553120 w 9559256"/>
              <a:gd name="connsiteY90-182" fmla="*/ 562524 h 979708"/>
              <a:gd name="connsiteX91-183" fmla="*/ 9550666 w 9559256"/>
              <a:gd name="connsiteY91-184" fmla="*/ 570819 h 979708"/>
              <a:gd name="connsiteX92-185" fmla="*/ 9547905 w 9559256"/>
              <a:gd name="connsiteY92-186" fmla="*/ 579421 h 979708"/>
              <a:gd name="connsiteX93-187" fmla="*/ 9544837 w 9559256"/>
              <a:gd name="connsiteY93-188" fmla="*/ 587716 h 979708"/>
              <a:gd name="connsiteX94-189" fmla="*/ 9540849 w 9559256"/>
              <a:gd name="connsiteY94-190" fmla="*/ 596011 h 979708"/>
              <a:gd name="connsiteX95-191" fmla="*/ 9536861 w 9559256"/>
              <a:gd name="connsiteY95-192" fmla="*/ 603691 h 979708"/>
              <a:gd name="connsiteX96-193" fmla="*/ 9532566 w 9559256"/>
              <a:gd name="connsiteY96-194" fmla="*/ 611679 h 979708"/>
              <a:gd name="connsiteX97-195" fmla="*/ 9527657 w 9559256"/>
              <a:gd name="connsiteY97-196" fmla="*/ 619052 h 979708"/>
              <a:gd name="connsiteX98-197" fmla="*/ 9522749 w 9559256"/>
              <a:gd name="connsiteY98-198" fmla="*/ 626426 h 979708"/>
              <a:gd name="connsiteX99-199" fmla="*/ 9517226 w 9559256"/>
              <a:gd name="connsiteY99-200" fmla="*/ 633185 h 979708"/>
              <a:gd name="connsiteX100-201" fmla="*/ 9511398 w 9559256"/>
              <a:gd name="connsiteY100-202" fmla="*/ 639943 h 979708"/>
              <a:gd name="connsiteX101-203" fmla="*/ 9505569 w 9559256"/>
              <a:gd name="connsiteY101-204" fmla="*/ 646088 h 979708"/>
              <a:gd name="connsiteX102-205" fmla="*/ 9173014 w 9559256"/>
              <a:gd name="connsiteY102-206" fmla="*/ 978809 h 979708"/>
              <a:gd name="connsiteX103-207" fmla="*/ 9172116 w 9559256"/>
              <a:gd name="connsiteY103-208" fmla="*/ 979708 h 979708"/>
              <a:gd name="connsiteX0-209" fmla="*/ 0 w 9559256"/>
              <a:gd name="connsiteY0-210" fmla="*/ 443714 h 979708"/>
              <a:gd name="connsiteX1-211" fmla="*/ 0 w 9559256"/>
              <a:gd name="connsiteY1-212" fmla="*/ 332875 h 979708"/>
              <a:gd name="connsiteX2-213" fmla="*/ 8939653 w 9559256"/>
              <a:gd name="connsiteY2-214" fmla="*/ 332875 h 979708"/>
              <a:gd name="connsiteX3-215" fmla="*/ 8914087 w 9559256"/>
              <a:gd name="connsiteY3-216" fmla="*/ 313673 h 979708"/>
              <a:gd name="connsiteX4-217" fmla="*/ 8907645 w 9559256"/>
              <a:gd name="connsiteY4-218" fmla="*/ 306607 h 979708"/>
              <a:gd name="connsiteX5-219" fmla="*/ 8901202 w 9559256"/>
              <a:gd name="connsiteY5-220" fmla="*/ 299541 h 979708"/>
              <a:gd name="connsiteX6-221" fmla="*/ 8895680 w 9559256"/>
              <a:gd name="connsiteY6-222" fmla="*/ 292475 h 979708"/>
              <a:gd name="connsiteX7-223" fmla="*/ 8890771 w 9559256"/>
              <a:gd name="connsiteY7-224" fmla="*/ 284487 h 979708"/>
              <a:gd name="connsiteX8-225" fmla="*/ 8885863 w 9559256"/>
              <a:gd name="connsiteY8-226" fmla="*/ 276807 h 979708"/>
              <a:gd name="connsiteX9-227" fmla="*/ 8881261 w 9559256"/>
              <a:gd name="connsiteY9-228" fmla="*/ 269126 h 979708"/>
              <a:gd name="connsiteX10-229" fmla="*/ 8877273 w 9559256"/>
              <a:gd name="connsiteY10-230" fmla="*/ 260831 h 979708"/>
              <a:gd name="connsiteX11-231" fmla="*/ 8873898 w 9559256"/>
              <a:gd name="connsiteY11-232" fmla="*/ 252844 h 979708"/>
              <a:gd name="connsiteX12-233" fmla="*/ 8870524 w 9559256"/>
              <a:gd name="connsiteY12-234" fmla="*/ 244241 h 979708"/>
              <a:gd name="connsiteX13-235" fmla="*/ 8867763 w 9559256"/>
              <a:gd name="connsiteY13-236" fmla="*/ 235639 h 979708"/>
              <a:gd name="connsiteX14-237" fmla="*/ 8865615 w 9559256"/>
              <a:gd name="connsiteY14-238" fmla="*/ 227344 h 979708"/>
              <a:gd name="connsiteX15-239" fmla="*/ 8863468 w 9559256"/>
              <a:gd name="connsiteY15-240" fmla="*/ 218742 h 979708"/>
              <a:gd name="connsiteX16-241" fmla="*/ 8862240 w 9559256"/>
              <a:gd name="connsiteY16-242" fmla="*/ 209832 h 979708"/>
              <a:gd name="connsiteX17-243" fmla="*/ 8861013 w 9559256"/>
              <a:gd name="connsiteY17-244" fmla="*/ 201230 h 979708"/>
              <a:gd name="connsiteX18-245" fmla="*/ 8860706 w 9559256"/>
              <a:gd name="connsiteY18-246" fmla="*/ 192321 h 979708"/>
              <a:gd name="connsiteX19-247" fmla="*/ 8860400 w 9559256"/>
              <a:gd name="connsiteY19-248" fmla="*/ 183719 h 979708"/>
              <a:gd name="connsiteX20-249" fmla="*/ 8860706 w 9559256"/>
              <a:gd name="connsiteY20-250" fmla="*/ 175116 h 979708"/>
              <a:gd name="connsiteX21-251" fmla="*/ 8861013 w 9559256"/>
              <a:gd name="connsiteY21-252" fmla="*/ 166207 h 979708"/>
              <a:gd name="connsiteX22-253" fmla="*/ 8862240 w 9559256"/>
              <a:gd name="connsiteY22-254" fmla="*/ 157298 h 979708"/>
              <a:gd name="connsiteX23-255" fmla="*/ 8863468 w 9559256"/>
              <a:gd name="connsiteY23-256" fmla="*/ 148388 h 979708"/>
              <a:gd name="connsiteX24-257" fmla="*/ 8865615 w 9559256"/>
              <a:gd name="connsiteY24-258" fmla="*/ 140093 h 979708"/>
              <a:gd name="connsiteX25-259" fmla="*/ 8867763 w 9559256"/>
              <a:gd name="connsiteY25-260" fmla="*/ 131491 h 979708"/>
              <a:gd name="connsiteX26-261" fmla="*/ 8870524 w 9559256"/>
              <a:gd name="connsiteY26-262" fmla="*/ 122889 h 979708"/>
              <a:gd name="connsiteX27-263" fmla="*/ 8873898 w 9559256"/>
              <a:gd name="connsiteY27-264" fmla="*/ 114594 h 979708"/>
              <a:gd name="connsiteX28-265" fmla="*/ 8877273 w 9559256"/>
              <a:gd name="connsiteY28-266" fmla="*/ 106299 h 979708"/>
              <a:gd name="connsiteX29-267" fmla="*/ 8881261 w 9559256"/>
              <a:gd name="connsiteY29-268" fmla="*/ 98311 h 979708"/>
              <a:gd name="connsiteX30-269" fmla="*/ 8885863 w 9559256"/>
              <a:gd name="connsiteY30-270" fmla="*/ 90630 h 979708"/>
              <a:gd name="connsiteX31-271" fmla="*/ 8890771 w 9559256"/>
              <a:gd name="connsiteY31-272" fmla="*/ 82643 h 979708"/>
              <a:gd name="connsiteX32-273" fmla="*/ 8895680 w 9559256"/>
              <a:gd name="connsiteY32-274" fmla="*/ 75269 h 979708"/>
              <a:gd name="connsiteX33-275" fmla="*/ 8901202 w 9559256"/>
              <a:gd name="connsiteY33-276" fmla="*/ 67896 h 979708"/>
              <a:gd name="connsiteX34-277" fmla="*/ 8907645 w 9559256"/>
              <a:gd name="connsiteY34-278" fmla="*/ 60830 h 979708"/>
              <a:gd name="connsiteX35-279" fmla="*/ 8914087 w 9559256"/>
              <a:gd name="connsiteY35-280" fmla="*/ 53764 h 979708"/>
              <a:gd name="connsiteX36-281" fmla="*/ 8920836 w 9559256"/>
              <a:gd name="connsiteY36-282" fmla="*/ 47312 h 979708"/>
              <a:gd name="connsiteX37-283" fmla="*/ 8928199 w 9559256"/>
              <a:gd name="connsiteY37-284" fmla="*/ 41475 h 979708"/>
              <a:gd name="connsiteX38-285" fmla="*/ 8935255 w 9559256"/>
              <a:gd name="connsiteY38-286" fmla="*/ 35638 h 979708"/>
              <a:gd name="connsiteX39-287" fmla="*/ 8942925 w 9559256"/>
              <a:gd name="connsiteY39-288" fmla="*/ 30415 h 979708"/>
              <a:gd name="connsiteX40-289" fmla="*/ 8950288 w 9559256"/>
              <a:gd name="connsiteY40-290" fmla="*/ 25499 h 979708"/>
              <a:gd name="connsiteX41-291" fmla="*/ 8958571 w 9559256"/>
              <a:gd name="connsiteY41-292" fmla="*/ 21198 h 979708"/>
              <a:gd name="connsiteX42-293" fmla="*/ 8966547 w 9559256"/>
              <a:gd name="connsiteY42-294" fmla="*/ 16897 h 979708"/>
              <a:gd name="connsiteX43-295" fmla="*/ 8974830 w 9559256"/>
              <a:gd name="connsiteY43-296" fmla="*/ 13518 h 979708"/>
              <a:gd name="connsiteX44-297" fmla="*/ 8982807 w 9559256"/>
              <a:gd name="connsiteY44-298" fmla="*/ 10138 h 979708"/>
              <a:gd name="connsiteX45-299" fmla="*/ 8991397 w 9559256"/>
              <a:gd name="connsiteY45-300" fmla="*/ 7680 h 979708"/>
              <a:gd name="connsiteX46-301" fmla="*/ 8999987 w 9559256"/>
              <a:gd name="connsiteY46-302" fmla="*/ 5223 h 979708"/>
              <a:gd name="connsiteX47-303" fmla="*/ 9008577 w 9559256"/>
              <a:gd name="connsiteY47-304" fmla="*/ 3687 h 979708"/>
              <a:gd name="connsiteX48-305" fmla="*/ 9017474 w 9559256"/>
              <a:gd name="connsiteY48-306" fmla="*/ 2150 h 979708"/>
              <a:gd name="connsiteX49-307" fmla="*/ 9025757 w 9559256"/>
              <a:gd name="connsiteY49-308" fmla="*/ 1229 h 979708"/>
              <a:gd name="connsiteX50-309" fmla="*/ 9034654 w 9559256"/>
              <a:gd name="connsiteY50-310" fmla="*/ 307 h 979708"/>
              <a:gd name="connsiteX51-311" fmla="*/ 9043550 w 9559256"/>
              <a:gd name="connsiteY51-312" fmla="*/ 0 h 979708"/>
              <a:gd name="connsiteX52-313" fmla="*/ 9052447 w 9559256"/>
              <a:gd name="connsiteY52-314" fmla="*/ 307 h 979708"/>
              <a:gd name="connsiteX53-315" fmla="*/ 9061037 w 9559256"/>
              <a:gd name="connsiteY53-316" fmla="*/ 1229 h 979708"/>
              <a:gd name="connsiteX54-317" fmla="*/ 9069934 w 9559256"/>
              <a:gd name="connsiteY54-318" fmla="*/ 2150 h 979708"/>
              <a:gd name="connsiteX55-319" fmla="*/ 9078524 w 9559256"/>
              <a:gd name="connsiteY55-320" fmla="*/ 3687 h 979708"/>
              <a:gd name="connsiteX56-321" fmla="*/ 9087421 w 9559256"/>
              <a:gd name="connsiteY56-322" fmla="*/ 5223 h 979708"/>
              <a:gd name="connsiteX57-323" fmla="*/ 9095704 w 9559256"/>
              <a:gd name="connsiteY57-324" fmla="*/ 7680 h 979708"/>
              <a:gd name="connsiteX58-325" fmla="*/ 9104294 w 9559256"/>
              <a:gd name="connsiteY58-326" fmla="*/ 10138 h 979708"/>
              <a:gd name="connsiteX59-327" fmla="*/ 9112577 w 9559256"/>
              <a:gd name="connsiteY59-328" fmla="*/ 13518 h 979708"/>
              <a:gd name="connsiteX60-329" fmla="*/ 9120860 w 9559256"/>
              <a:gd name="connsiteY60-330" fmla="*/ 16897 h 979708"/>
              <a:gd name="connsiteX61-331" fmla="*/ 9128837 w 9559256"/>
              <a:gd name="connsiteY61-332" fmla="*/ 21198 h 979708"/>
              <a:gd name="connsiteX62-333" fmla="*/ 9136813 w 9559256"/>
              <a:gd name="connsiteY62-334" fmla="*/ 25499 h 979708"/>
              <a:gd name="connsiteX63-335" fmla="*/ 9144483 w 9559256"/>
              <a:gd name="connsiteY63-336" fmla="*/ 30415 h 979708"/>
              <a:gd name="connsiteX64-337" fmla="*/ 9151846 w 9559256"/>
              <a:gd name="connsiteY64-338" fmla="*/ 35638 h 979708"/>
              <a:gd name="connsiteX65-339" fmla="*/ 9159208 w 9559256"/>
              <a:gd name="connsiteY65-340" fmla="*/ 41475 h 979708"/>
              <a:gd name="connsiteX66-341" fmla="*/ 9166264 w 9559256"/>
              <a:gd name="connsiteY66-342" fmla="*/ 47312 h 979708"/>
              <a:gd name="connsiteX67-343" fmla="*/ 9173014 w 9559256"/>
              <a:gd name="connsiteY67-344" fmla="*/ 53764 h 979708"/>
              <a:gd name="connsiteX68-345" fmla="*/ 9505569 w 9559256"/>
              <a:gd name="connsiteY68-346" fmla="*/ 386793 h 979708"/>
              <a:gd name="connsiteX69-347" fmla="*/ 9511398 w 9559256"/>
              <a:gd name="connsiteY69-348" fmla="*/ 392937 h 979708"/>
              <a:gd name="connsiteX70-349" fmla="*/ 9517226 w 9559256"/>
              <a:gd name="connsiteY70-350" fmla="*/ 399696 h 979708"/>
              <a:gd name="connsiteX71-351" fmla="*/ 9522749 w 9559256"/>
              <a:gd name="connsiteY71-352" fmla="*/ 406455 h 979708"/>
              <a:gd name="connsiteX72-353" fmla="*/ 9527657 w 9559256"/>
              <a:gd name="connsiteY72-354" fmla="*/ 413828 h 979708"/>
              <a:gd name="connsiteX73-355" fmla="*/ 9532566 w 9559256"/>
              <a:gd name="connsiteY73-356" fmla="*/ 421509 h 979708"/>
              <a:gd name="connsiteX74-357" fmla="*/ 9536861 w 9559256"/>
              <a:gd name="connsiteY74-358" fmla="*/ 428882 h 979708"/>
              <a:gd name="connsiteX75-359" fmla="*/ 9540849 w 9559256"/>
              <a:gd name="connsiteY75-360" fmla="*/ 436870 h 979708"/>
              <a:gd name="connsiteX76-361" fmla="*/ 9544837 w 9559256"/>
              <a:gd name="connsiteY76-362" fmla="*/ 445165 h 979708"/>
              <a:gd name="connsiteX77-363" fmla="*/ 9547905 w 9559256"/>
              <a:gd name="connsiteY77-364" fmla="*/ 453153 h 979708"/>
              <a:gd name="connsiteX78-365" fmla="*/ 9550666 w 9559256"/>
              <a:gd name="connsiteY78-366" fmla="*/ 461755 h 979708"/>
              <a:gd name="connsiteX79-367" fmla="*/ 9553120 w 9559256"/>
              <a:gd name="connsiteY79-368" fmla="*/ 470357 h 979708"/>
              <a:gd name="connsiteX80-369" fmla="*/ 9555268 w 9559256"/>
              <a:gd name="connsiteY80-370" fmla="*/ 479266 h 979708"/>
              <a:gd name="connsiteX81-371" fmla="*/ 9557108 w 9559256"/>
              <a:gd name="connsiteY81-372" fmla="*/ 488483 h 979708"/>
              <a:gd name="connsiteX82-373" fmla="*/ 9558029 w 9559256"/>
              <a:gd name="connsiteY82-374" fmla="*/ 497700 h 979708"/>
              <a:gd name="connsiteX83-375" fmla="*/ 9558949 w 9559256"/>
              <a:gd name="connsiteY83-376" fmla="*/ 506916 h 979708"/>
              <a:gd name="connsiteX84-377" fmla="*/ 9559256 w 9559256"/>
              <a:gd name="connsiteY84-378" fmla="*/ 516440 h 979708"/>
              <a:gd name="connsiteX85-379" fmla="*/ 9558949 w 9559256"/>
              <a:gd name="connsiteY85-380" fmla="*/ 525964 h 979708"/>
              <a:gd name="connsiteX86-381" fmla="*/ 9558029 w 9559256"/>
              <a:gd name="connsiteY86-382" fmla="*/ 535181 h 979708"/>
              <a:gd name="connsiteX87-383" fmla="*/ 9557108 w 9559256"/>
              <a:gd name="connsiteY87-384" fmla="*/ 544397 h 979708"/>
              <a:gd name="connsiteX88-385" fmla="*/ 9555268 w 9559256"/>
              <a:gd name="connsiteY88-386" fmla="*/ 553307 h 979708"/>
              <a:gd name="connsiteX89-387" fmla="*/ 9553120 w 9559256"/>
              <a:gd name="connsiteY89-388" fmla="*/ 562524 h 979708"/>
              <a:gd name="connsiteX90-389" fmla="*/ 9550666 w 9559256"/>
              <a:gd name="connsiteY90-390" fmla="*/ 570819 h 979708"/>
              <a:gd name="connsiteX91-391" fmla="*/ 9547905 w 9559256"/>
              <a:gd name="connsiteY91-392" fmla="*/ 579421 h 979708"/>
              <a:gd name="connsiteX92-393" fmla="*/ 9544837 w 9559256"/>
              <a:gd name="connsiteY92-394" fmla="*/ 587716 h 979708"/>
              <a:gd name="connsiteX93-395" fmla="*/ 9540849 w 9559256"/>
              <a:gd name="connsiteY93-396" fmla="*/ 596011 h 979708"/>
              <a:gd name="connsiteX94-397" fmla="*/ 9536861 w 9559256"/>
              <a:gd name="connsiteY94-398" fmla="*/ 603691 h 979708"/>
              <a:gd name="connsiteX95-399" fmla="*/ 9532566 w 9559256"/>
              <a:gd name="connsiteY95-400" fmla="*/ 611679 h 979708"/>
              <a:gd name="connsiteX96-401" fmla="*/ 9527657 w 9559256"/>
              <a:gd name="connsiteY96-402" fmla="*/ 619052 h 979708"/>
              <a:gd name="connsiteX97-403" fmla="*/ 9522749 w 9559256"/>
              <a:gd name="connsiteY97-404" fmla="*/ 626426 h 979708"/>
              <a:gd name="connsiteX98-405" fmla="*/ 9517226 w 9559256"/>
              <a:gd name="connsiteY98-406" fmla="*/ 633185 h 979708"/>
              <a:gd name="connsiteX99-407" fmla="*/ 9511398 w 9559256"/>
              <a:gd name="connsiteY99-408" fmla="*/ 639943 h 979708"/>
              <a:gd name="connsiteX100-409" fmla="*/ 9505569 w 9559256"/>
              <a:gd name="connsiteY100-410" fmla="*/ 646088 h 979708"/>
              <a:gd name="connsiteX101-411" fmla="*/ 9173014 w 9559256"/>
              <a:gd name="connsiteY101-412" fmla="*/ 978809 h 979708"/>
              <a:gd name="connsiteX102-413" fmla="*/ 9172116 w 9559256"/>
              <a:gd name="connsiteY102-414" fmla="*/ 979708 h 979708"/>
              <a:gd name="connsiteX0-415" fmla="*/ 0 w 9559256"/>
              <a:gd name="connsiteY0-416" fmla="*/ 332875 h 979708"/>
              <a:gd name="connsiteX1-417" fmla="*/ 8939653 w 9559256"/>
              <a:gd name="connsiteY1-418" fmla="*/ 332875 h 979708"/>
              <a:gd name="connsiteX2-419" fmla="*/ 8914087 w 9559256"/>
              <a:gd name="connsiteY2-420" fmla="*/ 313673 h 979708"/>
              <a:gd name="connsiteX3-421" fmla="*/ 8907645 w 9559256"/>
              <a:gd name="connsiteY3-422" fmla="*/ 306607 h 979708"/>
              <a:gd name="connsiteX4-423" fmla="*/ 8901202 w 9559256"/>
              <a:gd name="connsiteY4-424" fmla="*/ 299541 h 979708"/>
              <a:gd name="connsiteX5-425" fmla="*/ 8895680 w 9559256"/>
              <a:gd name="connsiteY5-426" fmla="*/ 292475 h 979708"/>
              <a:gd name="connsiteX6-427" fmla="*/ 8890771 w 9559256"/>
              <a:gd name="connsiteY6-428" fmla="*/ 284487 h 979708"/>
              <a:gd name="connsiteX7-429" fmla="*/ 8885863 w 9559256"/>
              <a:gd name="connsiteY7-430" fmla="*/ 276807 h 979708"/>
              <a:gd name="connsiteX8-431" fmla="*/ 8881261 w 9559256"/>
              <a:gd name="connsiteY8-432" fmla="*/ 269126 h 979708"/>
              <a:gd name="connsiteX9-433" fmla="*/ 8877273 w 9559256"/>
              <a:gd name="connsiteY9-434" fmla="*/ 260831 h 979708"/>
              <a:gd name="connsiteX10-435" fmla="*/ 8873898 w 9559256"/>
              <a:gd name="connsiteY10-436" fmla="*/ 252844 h 979708"/>
              <a:gd name="connsiteX11-437" fmla="*/ 8870524 w 9559256"/>
              <a:gd name="connsiteY11-438" fmla="*/ 244241 h 979708"/>
              <a:gd name="connsiteX12-439" fmla="*/ 8867763 w 9559256"/>
              <a:gd name="connsiteY12-440" fmla="*/ 235639 h 979708"/>
              <a:gd name="connsiteX13-441" fmla="*/ 8865615 w 9559256"/>
              <a:gd name="connsiteY13-442" fmla="*/ 227344 h 979708"/>
              <a:gd name="connsiteX14-443" fmla="*/ 8863468 w 9559256"/>
              <a:gd name="connsiteY14-444" fmla="*/ 218742 h 979708"/>
              <a:gd name="connsiteX15-445" fmla="*/ 8862240 w 9559256"/>
              <a:gd name="connsiteY15-446" fmla="*/ 209832 h 979708"/>
              <a:gd name="connsiteX16-447" fmla="*/ 8861013 w 9559256"/>
              <a:gd name="connsiteY16-448" fmla="*/ 201230 h 979708"/>
              <a:gd name="connsiteX17-449" fmla="*/ 8860706 w 9559256"/>
              <a:gd name="connsiteY17-450" fmla="*/ 192321 h 979708"/>
              <a:gd name="connsiteX18-451" fmla="*/ 8860400 w 9559256"/>
              <a:gd name="connsiteY18-452" fmla="*/ 183719 h 979708"/>
              <a:gd name="connsiteX19-453" fmla="*/ 8860706 w 9559256"/>
              <a:gd name="connsiteY19-454" fmla="*/ 175116 h 979708"/>
              <a:gd name="connsiteX20-455" fmla="*/ 8861013 w 9559256"/>
              <a:gd name="connsiteY20-456" fmla="*/ 166207 h 979708"/>
              <a:gd name="connsiteX21-457" fmla="*/ 8862240 w 9559256"/>
              <a:gd name="connsiteY21-458" fmla="*/ 157298 h 979708"/>
              <a:gd name="connsiteX22-459" fmla="*/ 8863468 w 9559256"/>
              <a:gd name="connsiteY22-460" fmla="*/ 148388 h 979708"/>
              <a:gd name="connsiteX23-461" fmla="*/ 8865615 w 9559256"/>
              <a:gd name="connsiteY23-462" fmla="*/ 140093 h 979708"/>
              <a:gd name="connsiteX24-463" fmla="*/ 8867763 w 9559256"/>
              <a:gd name="connsiteY24-464" fmla="*/ 131491 h 979708"/>
              <a:gd name="connsiteX25-465" fmla="*/ 8870524 w 9559256"/>
              <a:gd name="connsiteY25-466" fmla="*/ 122889 h 979708"/>
              <a:gd name="connsiteX26-467" fmla="*/ 8873898 w 9559256"/>
              <a:gd name="connsiteY26-468" fmla="*/ 114594 h 979708"/>
              <a:gd name="connsiteX27-469" fmla="*/ 8877273 w 9559256"/>
              <a:gd name="connsiteY27-470" fmla="*/ 106299 h 979708"/>
              <a:gd name="connsiteX28-471" fmla="*/ 8881261 w 9559256"/>
              <a:gd name="connsiteY28-472" fmla="*/ 98311 h 979708"/>
              <a:gd name="connsiteX29-473" fmla="*/ 8885863 w 9559256"/>
              <a:gd name="connsiteY29-474" fmla="*/ 90630 h 979708"/>
              <a:gd name="connsiteX30-475" fmla="*/ 8890771 w 9559256"/>
              <a:gd name="connsiteY30-476" fmla="*/ 82643 h 979708"/>
              <a:gd name="connsiteX31-477" fmla="*/ 8895680 w 9559256"/>
              <a:gd name="connsiteY31-478" fmla="*/ 75269 h 979708"/>
              <a:gd name="connsiteX32-479" fmla="*/ 8901202 w 9559256"/>
              <a:gd name="connsiteY32-480" fmla="*/ 67896 h 979708"/>
              <a:gd name="connsiteX33-481" fmla="*/ 8907645 w 9559256"/>
              <a:gd name="connsiteY33-482" fmla="*/ 60830 h 979708"/>
              <a:gd name="connsiteX34-483" fmla="*/ 8914087 w 9559256"/>
              <a:gd name="connsiteY34-484" fmla="*/ 53764 h 979708"/>
              <a:gd name="connsiteX35-485" fmla="*/ 8920836 w 9559256"/>
              <a:gd name="connsiteY35-486" fmla="*/ 47312 h 979708"/>
              <a:gd name="connsiteX36-487" fmla="*/ 8928199 w 9559256"/>
              <a:gd name="connsiteY36-488" fmla="*/ 41475 h 979708"/>
              <a:gd name="connsiteX37-489" fmla="*/ 8935255 w 9559256"/>
              <a:gd name="connsiteY37-490" fmla="*/ 35638 h 979708"/>
              <a:gd name="connsiteX38-491" fmla="*/ 8942925 w 9559256"/>
              <a:gd name="connsiteY38-492" fmla="*/ 30415 h 979708"/>
              <a:gd name="connsiteX39-493" fmla="*/ 8950288 w 9559256"/>
              <a:gd name="connsiteY39-494" fmla="*/ 25499 h 979708"/>
              <a:gd name="connsiteX40-495" fmla="*/ 8958571 w 9559256"/>
              <a:gd name="connsiteY40-496" fmla="*/ 21198 h 979708"/>
              <a:gd name="connsiteX41-497" fmla="*/ 8966547 w 9559256"/>
              <a:gd name="connsiteY41-498" fmla="*/ 16897 h 979708"/>
              <a:gd name="connsiteX42-499" fmla="*/ 8974830 w 9559256"/>
              <a:gd name="connsiteY42-500" fmla="*/ 13518 h 979708"/>
              <a:gd name="connsiteX43-501" fmla="*/ 8982807 w 9559256"/>
              <a:gd name="connsiteY43-502" fmla="*/ 10138 h 979708"/>
              <a:gd name="connsiteX44-503" fmla="*/ 8991397 w 9559256"/>
              <a:gd name="connsiteY44-504" fmla="*/ 7680 h 979708"/>
              <a:gd name="connsiteX45-505" fmla="*/ 8999987 w 9559256"/>
              <a:gd name="connsiteY45-506" fmla="*/ 5223 h 979708"/>
              <a:gd name="connsiteX46-507" fmla="*/ 9008577 w 9559256"/>
              <a:gd name="connsiteY46-508" fmla="*/ 3687 h 979708"/>
              <a:gd name="connsiteX47-509" fmla="*/ 9017474 w 9559256"/>
              <a:gd name="connsiteY47-510" fmla="*/ 2150 h 979708"/>
              <a:gd name="connsiteX48-511" fmla="*/ 9025757 w 9559256"/>
              <a:gd name="connsiteY48-512" fmla="*/ 1229 h 979708"/>
              <a:gd name="connsiteX49-513" fmla="*/ 9034654 w 9559256"/>
              <a:gd name="connsiteY49-514" fmla="*/ 307 h 979708"/>
              <a:gd name="connsiteX50-515" fmla="*/ 9043550 w 9559256"/>
              <a:gd name="connsiteY50-516" fmla="*/ 0 h 979708"/>
              <a:gd name="connsiteX51-517" fmla="*/ 9052447 w 9559256"/>
              <a:gd name="connsiteY51-518" fmla="*/ 307 h 979708"/>
              <a:gd name="connsiteX52-519" fmla="*/ 9061037 w 9559256"/>
              <a:gd name="connsiteY52-520" fmla="*/ 1229 h 979708"/>
              <a:gd name="connsiteX53-521" fmla="*/ 9069934 w 9559256"/>
              <a:gd name="connsiteY53-522" fmla="*/ 2150 h 979708"/>
              <a:gd name="connsiteX54-523" fmla="*/ 9078524 w 9559256"/>
              <a:gd name="connsiteY54-524" fmla="*/ 3687 h 979708"/>
              <a:gd name="connsiteX55-525" fmla="*/ 9087421 w 9559256"/>
              <a:gd name="connsiteY55-526" fmla="*/ 5223 h 979708"/>
              <a:gd name="connsiteX56-527" fmla="*/ 9095704 w 9559256"/>
              <a:gd name="connsiteY56-528" fmla="*/ 7680 h 979708"/>
              <a:gd name="connsiteX57-529" fmla="*/ 9104294 w 9559256"/>
              <a:gd name="connsiteY57-530" fmla="*/ 10138 h 979708"/>
              <a:gd name="connsiteX58-531" fmla="*/ 9112577 w 9559256"/>
              <a:gd name="connsiteY58-532" fmla="*/ 13518 h 979708"/>
              <a:gd name="connsiteX59-533" fmla="*/ 9120860 w 9559256"/>
              <a:gd name="connsiteY59-534" fmla="*/ 16897 h 979708"/>
              <a:gd name="connsiteX60-535" fmla="*/ 9128837 w 9559256"/>
              <a:gd name="connsiteY60-536" fmla="*/ 21198 h 979708"/>
              <a:gd name="connsiteX61-537" fmla="*/ 9136813 w 9559256"/>
              <a:gd name="connsiteY61-538" fmla="*/ 25499 h 979708"/>
              <a:gd name="connsiteX62-539" fmla="*/ 9144483 w 9559256"/>
              <a:gd name="connsiteY62-540" fmla="*/ 30415 h 979708"/>
              <a:gd name="connsiteX63-541" fmla="*/ 9151846 w 9559256"/>
              <a:gd name="connsiteY63-542" fmla="*/ 35638 h 979708"/>
              <a:gd name="connsiteX64-543" fmla="*/ 9159208 w 9559256"/>
              <a:gd name="connsiteY64-544" fmla="*/ 41475 h 979708"/>
              <a:gd name="connsiteX65-545" fmla="*/ 9166264 w 9559256"/>
              <a:gd name="connsiteY65-546" fmla="*/ 47312 h 979708"/>
              <a:gd name="connsiteX66-547" fmla="*/ 9173014 w 9559256"/>
              <a:gd name="connsiteY66-548" fmla="*/ 53764 h 979708"/>
              <a:gd name="connsiteX67-549" fmla="*/ 9505569 w 9559256"/>
              <a:gd name="connsiteY67-550" fmla="*/ 386793 h 979708"/>
              <a:gd name="connsiteX68-551" fmla="*/ 9511398 w 9559256"/>
              <a:gd name="connsiteY68-552" fmla="*/ 392937 h 979708"/>
              <a:gd name="connsiteX69-553" fmla="*/ 9517226 w 9559256"/>
              <a:gd name="connsiteY69-554" fmla="*/ 399696 h 979708"/>
              <a:gd name="connsiteX70-555" fmla="*/ 9522749 w 9559256"/>
              <a:gd name="connsiteY70-556" fmla="*/ 406455 h 979708"/>
              <a:gd name="connsiteX71-557" fmla="*/ 9527657 w 9559256"/>
              <a:gd name="connsiteY71-558" fmla="*/ 413828 h 979708"/>
              <a:gd name="connsiteX72-559" fmla="*/ 9532566 w 9559256"/>
              <a:gd name="connsiteY72-560" fmla="*/ 421509 h 979708"/>
              <a:gd name="connsiteX73-561" fmla="*/ 9536861 w 9559256"/>
              <a:gd name="connsiteY73-562" fmla="*/ 428882 h 979708"/>
              <a:gd name="connsiteX74-563" fmla="*/ 9540849 w 9559256"/>
              <a:gd name="connsiteY74-564" fmla="*/ 436870 h 979708"/>
              <a:gd name="connsiteX75-565" fmla="*/ 9544837 w 9559256"/>
              <a:gd name="connsiteY75-566" fmla="*/ 445165 h 979708"/>
              <a:gd name="connsiteX76-567" fmla="*/ 9547905 w 9559256"/>
              <a:gd name="connsiteY76-568" fmla="*/ 453153 h 979708"/>
              <a:gd name="connsiteX77-569" fmla="*/ 9550666 w 9559256"/>
              <a:gd name="connsiteY77-570" fmla="*/ 461755 h 979708"/>
              <a:gd name="connsiteX78-571" fmla="*/ 9553120 w 9559256"/>
              <a:gd name="connsiteY78-572" fmla="*/ 470357 h 979708"/>
              <a:gd name="connsiteX79-573" fmla="*/ 9555268 w 9559256"/>
              <a:gd name="connsiteY79-574" fmla="*/ 479266 h 979708"/>
              <a:gd name="connsiteX80-575" fmla="*/ 9557108 w 9559256"/>
              <a:gd name="connsiteY80-576" fmla="*/ 488483 h 979708"/>
              <a:gd name="connsiteX81-577" fmla="*/ 9558029 w 9559256"/>
              <a:gd name="connsiteY81-578" fmla="*/ 497700 h 979708"/>
              <a:gd name="connsiteX82-579" fmla="*/ 9558949 w 9559256"/>
              <a:gd name="connsiteY82-580" fmla="*/ 506916 h 979708"/>
              <a:gd name="connsiteX83-581" fmla="*/ 9559256 w 9559256"/>
              <a:gd name="connsiteY83-582" fmla="*/ 516440 h 979708"/>
              <a:gd name="connsiteX84-583" fmla="*/ 9558949 w 9559256"/>
              <a:gd name="connsiteY84-584" fmla="*/ 525964 h 979708"/>
              <a:gd name="connsiteX85-585" fmla="*/ 9558029 w 9559256"/>
              <a:gd name="connsiteY85-586" fmla="*/ 535181 h 979708"/>
              <a:gd name="connsiteX86-587" fmla="*/ 9557108 w 9559256"/>
              <a:gd name="connsiteY86-588" fmla="*/ 544397 h 979708"/>
              <a:gd name="connsiteX87-589" fmla="*/ 9555268 w 9559256"/>
              <a:gd name="connsiteY87-590" fmla="*/ 553307 h 979708"/>
              <a:gd name="connsiteX88-591" fmla="*/ 9553120 w 9559256"/>
              <a:gd name="connsiteY88-592" fmla="*/ 562524 h 979708"/>
              <a:gd name="connsiteX89-593" fmla="*/ 9550666 w 9559256"/>
              <a:gd name="connsiteY89-594" fmla="*/ 570819 h 979708"/>
              <a:gd name="connsiteX90-595" fmla="*/ 9547905 w 9559256"/>
              <a:gd name="connsiteY90-596" fmla="*/ 579421 h 979708"/>
              <a:gd name="connsiteX91-597" fmla="*/ 9544837 w 9559256"/>
              <a:gd name="connsiteY91-598" fmla="*/ 587716 h 979708"/>
              <a:gd name="connsiteX92-599" fmla="*/ 9540849 w 9559256"/>
              <a:gd name="connsiteY92-600" fmla="*/ 596011 h 979708"/>
              <a:gd name="connsiteX93-601" fmla="*/ 9536861 w 9559256"/>
              <a:gd name="connsiteY93-602" fmla="*/ 603691 h 979708"/>
              <a:gd name="connsiteX94-603" fmla="*/ 9532566 w 9559256"/>
              <a:gd name="connsiteY94-604" fmla="*/ 611679 h 979708"/>
              <a:gd name="connsiteX95-605" fmla="*/ 9527657 w 9559256"/>
              <a:gd name="connsiteY95-606" fmla="*/ 619052 h 979708"/>
              <a:gd name="connsiteX96-607" fmla="*/ 9522749 w 9559256"/>
              <a:gd name="connsiteY96-608" fmla="*/ 626426 h 979708"/>
              <a:gd name="connsiteX97-609" fmla="*/ 9517226 w 9559256"/>
              <a:gd name="connsiteY97-610" fmla="*/ 633185 h 979708"/>
              <a:gd name="connsiteX98-611" fmla="*/ 9511398 w 9559256"/>
              <a:gd name="connsiteY98-612" fmla="*/ 639943 h 979708"/>
              <a:gd name="connsiteX99-613" fmla="*/ 9505569 w 9559256"/>
              <a:gd name="connsiteY99-614" fmla="*/ 646088 h 979708"/>
              <a:gd name="connsiteX100-615" fmla="*/ 9173014 w 9559256"/>
              <a:gd name="connsiteY100-616" fmla="*/ 978809 h 979708"/>
              <a:gd name="connsiteX101-617" fmla="*/ 9172116 w 955925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559256" h="979708">
                <a:moveTo>
                  <a:pt x="0" y="332875"/>
                </a:moveTo>
                <a:lnTo>
                  <a:pt x="8939653" y="332875"/>
                </a:lnTo>
                <a:lnTo>
                  <a:pt x="8914087" y="313673"/>
                </a:lnTo>
                <a:lnTo>
                  <a:pt x="8907645" y="306607"/>
                </a:lnTo>
                <a:lnTo>
                  <a:pt x="8901202" y="299541"/>
                </a:lnTo>
                <a:lnTo>
                  <a:pt x="8895680" y="292475"/>
                </a:lnTo>
                <a:lnTo>
                  <a:pt x="8890771" y="284487"/>
                </a:lnTo>
                <a:lnTo>
                  <a:pt x="8885863" y="276807"/>
                </a:lnTo>
                <a:lnTo>
                  <a:pt x="8881261" y="269126"/>
                </a:lnTo>
                <a:lnTo>
                  <a:pt x="8877273" y="260831"/>
                </a:lnTo>
                <a:lnTo>
                  <a:pt x="8873898" y="252844"/>
                </a:lnTo>
                <a:lnTo>
                  <a:pt x="8870524" y="244241"/>
                </a:lnTo>
                <a:lnTo>
                  <a:pt x="8867763" y="235639"/>
                </a:lnTo>
                <a:lnTo>
                  <a:pt x="8865615" y="227344"/>
                </a:lnTo>
                <a:lnTo>
                  <a:pt x="8863468" y="218742"/>
                </a:lnTo>
                <a:lnTo>
                  <a:pt x="8862240" y="209832"/>
                </a:lnTo>
                <a:lnTo>
                  <a:pt x="8861013" y="201230"/>
                </a:lnTo>
                <a:cubicBezTo>
                  <a:pt x="8860911" y="198260"/>
                  <a:pt x="8860808" y="195291"/>
                  <a:pt x="8860706" y="192321"/>
                </a:cubicBezTo>
                <a:lnTo>
                  <a:pt x="8860400" y="183719"/>
                </a:lnTo>
                <a:lnTo>
                  <a:pt x="8860706" y="175116"/>
                </a:lnTo>
                <a:cubicBezTo>
                  <a:pt x="8860808" y="172146"/>
                  <a:pt x="8860911" y="169177"/>
                  <a:pt x="8861013" y="166207"/>
                </a:cubicBezTo>
                <a:lnTo>
                  <a:pt x="8862240" y="157298"/>
                </a:lnTo>
                <a:lnTo>
                  <a:pt x="8863468" y="148388"/>
                </a:lnTo>
                <a:lnTo>
                  <a:pt x="8865615" y="140093"/>
                </a:lnTo>
                <a:lnTo>
                  <a:pt x="8867763" y="131491"/>
                </a:lnTo>
                <a:lnTo>
                  <a:pt x="8870524" y="122889"/>
                </a:lnTo>
                <a:lnTo>
                  <a:pt x="8873898" y="114594"/>
                </a:lnTo>
                <a:lnTo>
                  <a:pt x="8877273" y="106299"/>
                </a:lnTo>
                <a:lnTo>
                  <a:pt x="8881261" y="98311"/>
                </a:lnTo>
                <a:lnTo>
                  <a:pt x="8885863" y="90630"/>
                </a:lnTo>
                <a:lnTo>
                  <a:pt x="8890771" y="82643"/>
                </a:lnTo>
                <a:lnTo>
                  <a:pt x="8895680" y="75269"/>
                </a:lnTo>
                <a:lnTo>
                  <a:pt x="8901202" y="67896"/>
                </a:lnTo>
                <a:lnTo>
                  <a:pt x="8907645" y="60830"/>
                </a:lnTo>
                <a:lnTo>
                  <a:pt x="8914087" y="53764"/>
                </a:lnTo>
                <a:lnTo>
                  <a:pt x="8920836" y="47312"/>
                </a:lnTo>
                <a:lnTo>
                  <a:pt x="8928199" y="41475"/>
                </a:lnTo>
                <a:lnTo>
                  <a:pt x="8935255" y="35638"/>
                </a:lnTo>
                <a:lnTo>
                  <a:pt x="8942925" y="30415"/>
                </a:lnTo>
                <a:lnTo>
                  <a:pt x="8950288" y="25499"/>
                </a:lnTo>
                <a:lnTo>
                  <a:pt x="8958571" y="21198"/>
                </a:lnTo>
                <a:lnTo>
                  <a:pt x="8966547" y="16897"/>
                </a:lnTo>
                <a:lnTo>
                  <a:pt x="8974830" y="13518"/>
                </a:lnTo>
                <a:lnTo>
                  <a:pt x="8982807" y="10138"/>
                </a:lnTo>
                <a:lnTo>
                  <a:pt x="8991397" y="7680"/>
                </a:lnTo>
                <a:lnTo>
                  <a:pt x="8999987" y="5223"/>
                </a:lnTo>
                <a:lnTo>
                  <a:pt x="9008577" y="3687"/>
                </a:lnTo>
                <a:lnTo>
                  <a:pt x="9017474" y="2150"/>
                </a:lnTo>
                <a:lnTo>
                  <a:pt x="9025757" y="1229"/>
                </a:lnTo>
                <a:lnTo>
                  <a:pt x="9034654" y="307"/>
                </a:lnTo>
                <a:lnTo>
                  <a:pt x="9043550" y="0"/>
                </a:lnTo>
                <a:lnTo>
                  <a:pt x="9052447" y="307"/>
                </a:lnTo>
                <a:lnTo>
                  <a:pt x="9061037" y="1229"/>
                </a:lnTo>
                <a:lnTo>
                  <a:pt x="9069934" y="2150"/>
                </a:lnTo>
                <a:lnTo>
                  <a:pt x="9078524" y="3687"/>
                </a:lnTo>
                <a:lnTo>
                  <a:pt x="9087421" y="5223"/>
                </a:lnTo>
                <a:lnTo>
                  <a:pt x="9095704" y="7680"/>
                </a:lnTo>
                <a:lnTo>
                  <a:pt x="9104294" y="10138"/>
                </a:lnTo>
                <a:lnTo>
                  <a:pt x="9112577" y="13518"/>
                </a:lnTo>
                <a:lnTo>
                  <a:pt x="9120860" y="16897"/>
                </a:lnTo>
                <a:lnTo>
                  <a:pt x="9128837" y="21198"/>
                </a:lnTo>
                <a:lnTo>
                  <a:pt x="9136813" y="25499"/>
                </a:lnTo>
                <a:lnTo>
                  <a:pt x="9144483" y="30415"/>
                </a:lnTo>
                <a:lnTo>
                  <a:pt x="9151846" y="35638"/>
                </a:lnTo>
                <a:lnTo>
                  <a:pt x="9159208" y="41475"/>
                </a:lnTo>
                <a:lnTo>
                  <a:pt x="9166264" y="47312"/>
                </a:lnTo>
                <a:lnTo>
                  <a:pt x="9173014" y="53764"/>
                </a:lnTo>
                <a:lnTo>
                  <a:pt x="9505569" y="386793"/>
                </a:lnTo>
                <a:lnTo>
                  <a:pt x="9511398" y="392937"/>
                </a:lnTo>
                <a:lnTo>
                  <a:pt x="9517226" y="399696"/>
                </a:lnTo>
                <a:lnTo>
                  <a:pt x="9522749" y="406455"/>
                </a:lnTo>
                <a:lnTo>
                  <a:pt x="9527657" y="413828"/>
                </a:lnTo>
                <a:lnTo>
                  <a:pt x="9532566" y="421509"/>
                </a:lnTo>
                <a:lnTo>
                  <a:pt x="9536861" y="428882"/>
                </a:lnTo>
                <a:lnTo>
                  <a:pt x="9540849" y="436870"/>
                </a:lnTo>
                <a:lnTo>
                  <a:pt x="9544837" y="445165"/>
                </a:lnTo>
                <a:lnTo>
                  <a:pt x="9547905" y="453153"/>
                </a:lnTo>
                <a:lnTo>
                  <a:pt x="9550666" y="461755"/>
                </a:lnTo>
                <a:lnTo>
                  <a:pt x="9553120" y="470357"/>
                </a:lnTo>
                <a:lnTo>
                  <a:pt x="9555268" y="479266"/>
                </a:lnTo>
                <a:lnTo>
                  <a:pt x="9557108" y="488483"/>
                </a:lnTo>
                <a:lnTo>
                  <a:pt x="9558029" y="497700"/>
                </a:lnTo>
                <a:cubicBezTo>
                  <a:pt x="9558336" y="500772"/>
                  <a:pt x="9558642" y="503844"/>
                  <a:pt x="9558949" y="506916"/>
                </a:cubicBezTo>
                <a:cubicBezTo>
                  <a:pt x="9559051" y="510091"/>
                  <a:pt x="9559154" y="513265"/>
                  <a:pt x="9559256" y="516440"/>
                </a:cubicBezTo>
                <a:cubicBezTo>
                  <a:pt x="9559154" y="519615"/>
                  <a:pt x="9559051" y="522789"/>
                  <a:pt x="9558949" y="525964"/>
                </a:cubicBezTo>
                <a:cubicBezTo>
                  <a:pt x="9558642" y="529036"/>
                  <a:pt x="9558336" y="532109"/>
                  <a:pt x="9558029" y="535181"/>
                </a:cubicBezTo>
                <a:lnTo>
                  <a:pt x="9557108" y="544397"/>
                </a:lnTo>
                <a:lnTo>
                  <a:pt x="9555268" y="553307"/>
                </a:lnTo>
                <a:lnTo>
                  <a:pt x="9553120" y="562524"/>
                </a:lnTo>
                <a:lnTo>
                  <a:pt x="9550666" y="570819"/>
                </a:lnTo>
                <a:lnTo>
                  <a:pt x="9547905" y="579421"/>
                </a:lnTo>
                <a:lnTo>
                  <a:pt x="9544837" y="587716"/>
                </a:lnTo>
                <a:lnTo>
                  <a:pt x="9540849" y="596011"/>
                </a:lnTo>
                <a:lnTo>
                  <a:pt x="9536861" y="603691"/>
                </a:lnTo>
                <a:lnTo>
                  <a:pt x="9532566" y="611679"/>
                </a:lnTo>
                <a:lnTo>
                  <a:pt x="9527657" y="619052"/>
                </a:lnTo>
                <a:lnTo>
                  <a:pt x="9522749" y="626426"/>
                </a:lnTo>
                <a:lnTo>
                  <a:pt x="9517226" y="633185"/>
                </a:lnTo>
                <a:lnTo>
                  <a:pt x="9511398" y="639943"/>
                </a:lnTo>
                <a:lnTo>
                  <a:pt x="9505569" y="646088"/>
                </a:lnTo>
                <a:lnTo>
                  <a:pt x="9173014" y="978809"/>
                </a:lnTo>
                <a:lnTo>
                  <a:pt x="9172116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3"/>
            </p:custDataLst>
          </p:nvPr>
        </p:nvSpPr>
        <p:spPr bwMode="auto">
          <a:xfrm>
            <a:off x="2812104" y="2205974"/>
            <a:ext cx="6211533" cy="796186"/>
          </a:xfrm>
          <a:custGeom>
            <a:avLst/>
            <a:gdLst>
              <a:gd name="connsiteX0" fmla="*/ 8653590 w 9040730"/>
              <a:gd name="connsiteY0" fmla="*/ 443714 h 979708"/>
              <a:gd name="connsiteX1" fmla="*/ 0 w 9040730"/>
              <a:gd name="connsiteY1" fmla="*/ 443714 h 979708"/>
              <a:gd name="connsiteX2" fmla="*/ 0 w 9040730"/>
              <a:gd name="connsiteY2" fmla="*/ 332875 h 979708"/>
              <a:gd name="connsiteX3" fmla="*/ 8421127 w 9040730"/>
              <a:gd name="connsiteY3" fmla="*/ 332875 h 979708"/>
              <a:gd name="connsiteX4" fmla="*/ 8395561 w 9040730"/>
              <a:gd name="connsiteY4" fmla="*/ 313673 h 979708"/>
              <a:gd name="connsiteX5" fmla="*/ 8389119 w 9040730"/>
              <a:gd name="connsiteY5" fmla="*/ 306607 h 979708"/>
              <a:gd name="connsiteX6" fmla="*/ 8382676 w 9040730"/>
              <a:gd name="connsiteY6" fmla="*/ 299541 h 979708"/>
              <a:gd name="connsiteX7" fmla="*/ 8377154 w 9040730"/>
              <a:gd name="connsiteY7" fmla="*/ 292475 h 979708"/>
              <a:gd name="connsiteX8" fmla="*/ 8372245 w 9040730"/>
              <a:gd name="connsiteY8" fmla="*/ 284487 h 979708"/>
              <a:gd name="connsiteX9" fmla="*/ 8367337 w 9040730"/>
              <a:gd name="connsiteY9" fmla="*/ 276807 h 979708"/>
              <a:gd name="connsiteX10" fmla="*/ 8362735 w 9040730"/>
              <a:gd name="connsiteY10" fmla="*/ 269126 h 979708"/>
              <a:gd name="connsiteX11" fmla="*/ 8358747 w 9040730"/>
              <a:gd name="connsiteY11" fmla="*/ 260831 h 979708"/>
              <a:gd name="connsiteX12" fmla="*/ 8355372 w 9040730"/>
              <a:gd name="connsiteY12" fmla="*/ 252844 h 979708"/>
              <a:gd name="connsiteX13" fmla="*/ 8351998 w 9040730"/>
              <a:gd name="connsiteY13" fmla="*/ 244241 h 979708"/>
              <a:gd name="connsiteX14" fmla="*/ 8349237 w 9040730"/>
              <a:gd name="connsiteY14" fmla="*/ 235639 h 979708"/>
              <a:gd name="connsiteX15" fmla="*/ 8347089 w 9040730"/>
              <a:gd name="connsiteY15" fmla="*/ 227344 h 979708"/>
              <a:gd name="connsiteX16" fmla="*/ 8344942 w 9040730"/>
              <a:gd name="connsiteY16" fmla="*/ 218742 h 979708"/>
              <a:gd name="connsiteX17" fmla="*/ 8343714 w 9040730"/>
              <a:gd name="connsiteY17" fmla="*/ 209832 h 979708"/>
              <a:gd name="connsiteX18" fmla="*/ 8342487 w 9040730"/>
              <a:gd name="connsiteY18" fmla="*/ 201230 h 979708"/>
              <a:gd name="connsiteX19" fmla="*/ 8342180 w 9040730"/>
              <a:gd name="connsiteY19" fmla="*/ 192321 h 979708"/>
              <a:gd name="connsiteX20" fmla="*/ 8341874 w 9040730"/>
              <a:gd name="connsiteY20" fmla="*/ 183719 h 979708"/>
              <a:gd name="connsiteX21" fmla="*/ 8342180 w 9040730"/>
              <a:gd name="connsiteY21" fmla="*/ 175116 h 979708"/>
              <a:gd name="connsiteX22" fmla="*/ 8342487 w 9040730"/>
              <a:gd name="connsiteY22" fmla="*/ 166207 h 979708"/>
              <a:gd name="connsiteX23" fmla="*/ 8343714 w 9040730"/>
              <a:gd name="connsiteY23" fmla="*/ 157298 h 979708"/>
              <a:gd name="connsiteX24" fmla="*/ 8344942 w 9040730"/>
              <a:gd name="connsiteY24" fmla="*/ 148388 h 979708"/>
              <a:gd name="connsiteX25" fmla="*/ 8347089 w 9040730"/>
              <a:gd name="connsiteY25" fmla="*/ 140093 h 979708"/>
              <a:gd name="connsiteX26" fmla="*/ 8349237 w 9040730"/>
              <a:gd name="connsiteY26" fmla="*/ 131491 h 979708"/>
              <a:gd name="connsiteX27" fmla="*/ 8351998 w 9040730"/>
              <a:gd name="connsiteY27" fmla="*/ 122889 h 979708"/>
              <a:gd name="connsiteX28" fmla="*/ 8355372 w 9040730"/>
              <a:gd name="connsiteY28" fmla="*/ 114594 h 979708"/>
              <a:gd name="connsiteX29" fmla="*/ 8358747 w 9040730"/>
              <a:gd name="connsiteY29" fmla="*/ 106299 h 979708"/>
              <a:gd name="connsiteX30" fmla="*/ 8362735 w 9040730"/>
              <a:gd name="connsiteY30" fmla="*/ 98311 h 979708"/>
              <a:gd name="connsiteX31" fmla="*/ 8367337 w 9040730"/>
              <a:gd name="connsiteY31" fmla="*/ 90630 h 979708"/>
              <a:gd name="connsiteX32" fmla="*/ 8372245 w 9040730"/>
              <a:gd name="connsiteY32" fmla="*/ 82643 h 979708"/>
              <a:gd name="connsiteX33" fmla="*/ 8377154 w 9040730"/>
              <a:gd name="connsiteY33" fmla="*/ 75269 h 979708"/>
              <a:gd name="connsiteX34" fmla="*/ 8382676 w 9040730"/>
              <a:gd name="connsiteY34" fmla="*/ 67896 h 979708"/>
              <a:gd name="connsiteX35" fmla="*/ 8389119 w 9040730"/>
              <a:gd name="connsiteY35" fmla="*/ 60830 h 979708"/>
              <a:gd name="connsiteX36" fmla="*/ 8395561 w 9040730"/>
              <a:gd name="connsiteY36" fmla="*/ 53764 h 979708"/>
              <a:gd name="connsiteX37" fmla="*/ 8402310 w 9040730"/>
              <a:gd name="connsiteY37" fmla="*/ 47312 h 979708"/>
              <a:gd name="connsiteX38" fmla="*/ 8409673 w 9040730"/>
              <a:gd name="connsiteY38" fmla="*/ 41475 h 979708"/>
              <a:gd name="connsiteX39" fmla="*/ 8416729 w 9040730"/>
              <a:gd name="connsiteY39" fmla="*/ 35638 h 979708"/>
              <a:gd name="connsiteX40" fmla="*/ 8424399 w 9040730"/>
              <a:gd name="connsiteY40" fmla="*/ 30415 h 979708"/>
              <a:gd name="connsiteX41" fmla="*/ 8431762 w 9040730"/>
              <a:gd name="connsiteY41" fmla="*/ 25499 h 979708"/>
              <a:gd name="connsiteX42" fmla="*/ 8440045 w 9040730"/>
              <a:gd name="connsiteY42" fmla="*/ 21198 h 979708"/>
              <a:gd name="connsiteX43" fmla="*/ 8448021 w 9040730"/>
              <a:gd name="connsiteY43" fmla="*/ 16897 h 979708"/>
              <a:gd name="connsiteX44" fmla="*/ 8456304 w 9040730"/>
              <a:gd name="connsiteY44" fmla="*/ 13518 h 979708"/>
              <a:gd name="connsiteX45" fmla="*/ 8464281 w 9040730"/>
              <a:gd name="connsiteY45" fmla="*/ 10138 h 979708"/>
              <a:gd name="connsiteX46" fmla="*/ 8472871 w 9040730"/>
              <a:gd name="connsiteY46" fmla="*/ 7680 h 979708"/>
              <a:gd name="connsiteX47" fmla="*/ 8481461 w 9040730"/>
              <a:gd name="connsiteY47" fmla="*/ 5223 h 979708"/>
              <a:gd name="connsiteX48" fmla="*/ 8490051 w 9040730"/>
              <a:gd name="connsiteY48" fmla="*/ 3687 h 979708"/>
              <a:gd name="connsiteX49" fmla="*/ 8498948 w 9040730"/>
              <a:gd name="connsiteY49" fmla="*/ 2150 h 979708"/>
              <a:gd name="connsiteX50" fmla="*/ 8507231 w 9040730"/>
              <a:gd name="connsiteY50" fmla="*/ 1229 h 979708"/>
              <a:gd name="connsiteX51" fmla="*/ 8516128 w 9040730"/>
              <a:gd name="connsiteY51" fmla="*/ 307 h 979708"/>
              <a:gd name="connsiteX52" fmla="*/ 8525024 w 9040730"/>
              <a:gd name="connsiteY52" fmla="*/ 0 h 979708"/>
              <a:gd name="connsiteX53" fmla="*/ 8533921 w 9040730"/>
              <a:gd name="connsiteY53" fmla="*/ 307 h 979708"/>
              <a:gd name="connsiteX54" fmla="*/ 8542511 w 9040730"/>
              <a:gd name="connsiteY54" fmla="*/ 1229 h 979708"/>
              <a:gd name="connsiteX55" fmla="*/ 8551408 w 9040730"/>
              <a:gd name="connsiteY55" fmla="*/ 2150 h 979708"/>
              <a:gd name="connsiteX56" fmla="*/ 8559998 w 9040730"/>
              <a:gd name="connsiteY56" fmla="*/ 3687 h 979708"/>
              <a:gd name="connsiteX57" fmla="*/ 8568895 w 9040730"/>
              <a:gd name="connsiteY57" fmla="*/ 5223 h 979708"/>
              <a:gd name="connsiteX58" fmla="*/ 8577178 w 9040730"/>
              <a:gd name="connsiteY58" fmla="*/ 7680 h 979708"/>
              <a:gd name="connsiteX59" fmla="*/ 8585768 w 9040730"/>
              <a:gd name="connsiteY59" fmla="*/ 10138 h 979708"/>
              <a:gd name="connsiteX60" fmla="*/ 8594051 w 9040730"/>
              <a:gd name="connsiteY60" fmla="*/ 13518 h 979708"/>
              <a:gd name="connsiteX61" fmla="*/ 8602334 w 9040730"/>
              <a:gd name="connsiteY61" fmla="*/ 16897 h 979708"/>
              <a:gd name="connsiteX62" fmla="*/ 8610311 w 9040730"/>
              <a:gd name="connsiteY62" fmla="*/ 21198 h 979708"/>
              <a:gd name="connsiteX63" fmla="*/ 8618287 w 9040730"/>
              <a:gd name="connsiteY63" fmla="*/ 25499 h 979708"/>
              <a:gd name="connsiteX64" fmla="*/ 8625957 w 9040730"/>
              <a:gd name="connsiteY64" fmla="*/ 30415 h 979708"/>
              <a:gd name="connsiteX65" fmla="*/ 8633320 w 9040730"/>
              <a:gd name="connsiteY65" fmla="*/ 35638 h 979708"/>
              <a:gd name="connsiteX66" fmla="*/ 8640682 w 9040730"/>
              <a:gd name="connsiteY66" fmla="*/ 41475 h 979708"/>
              <a:gd name="connsiteX67" fmla="*/ 8647738 w 9040730"/>
              <a:gd name="connsiteY67" fmla="*/ 47312 h 979708"/>
              <a:gd name="connsiteX68" fmla="*/ 8654488 w 9040730"/>
              <a:gd name="connsiteY68" fmla="*/ 53764 h 979708"/>
              <a:gd name="connsiteX69" fmla="*/ 8987043 w 9040730"/>
              <a:gd name="connsiteY69" fmla="*/ 386793 h 979708"/>
              <a:gd name="connsiteX70" fmla="*/ 8992872 w 9040730"/>
              <a:gd name="connsiteY70" fmla="*/ 392937 h 979708"/>
              <a:gd name="connsiteX71" fmla="*/ 8998700 w 9040730"/>
              <a:gd name="connsiteY71" fmla="*/ 399696 h 979708"/>
              <a:gd name="connsiteX72" fmla="*/ 9004223 w 9040730"/>
              <a:gd name="connsiteY72" fmla="*/ 406455 h 979708"/>
              <a:gd name="connsiteX73" fmla="*/ 9009131 w 9040730"/>
              <a:gd name="connsiteY73" fmla="*/ 413828 h 979708"/>
              <a:gd name="connsiteX74" fmla="*/ 9014040 w 9040730"/>
              <a:gd name="connsiteY74" fmla="*/ 421509 h 979708"/>
              <a:gd name="connsiteX75" fmla="*/ 9018335 w 9040730"/>
              <a:gd name="connsiteY75" fmla="*/ 428882 h 979708"/>
              <a:gd name="connsiteX76" fmla="*/ 9022323 w 9040730"/>
              <a:gd name="connsiteY76" fmla="*/ 436870 h 979708"/>
              <a:gd name="connsiteX77" fmla="*/ 9026311 w 9040730"/>
              <a:gd name="connsiteY77" fmla="*/ 445165 h 979708"/>
              <a:gd name="connsiteX78" fmla="*/ 9029379 w 9040730"/>
              <a:gd name="connsiteY78" fmla="*/ 453153 h 979708"/>
              <a:gd name="connsiteX79" fmla="*/ 9032140 w 9040730"/>
              <a:gd name="connsiteY79" fmla="*/ 461755 h 979708"/>
              <a:gd name="connsiteX80" fmla="*/ 9034594 w 9040730"/>
              <a:gd name="connsiteY80" fmla="*/ 470357 h 979708"/>
              <a:gd name="connsiteX81" fmla="*/ 9036742 w 9040730"/>
              <a:gd name="connsiteY81" fmla="*/ 479266 h 979708"/>
              <a:gd name="connsiteX82" fmla="*/ 9038582 w 9040730"/>
              <a:gd name="connsiteY82" fmla="*/ 488483 h 979708"/>
              <a:gd name="connsiteX83" fmla="*/ 9039503 w 9040730"/>
              <a:gd name="connsiteY83" fmla="*/ 497700 h 979708"/>
              <a:gd name="connsiteX84" fmla="*/ 9040423 w 9040730"/>
              <a:gd name="connsiteY84" fmla="*/ 506916 h 979708"/>
              <a:gd name="connsiteX85" fmla="*/ 9040730 w 9040730"/>
              <a:gd name="connsiteY85" fmla="*/ 516440 h 979708"/>
              <a:gd name="connsiteX86" fmla="*/ 9040423 w 9040730"/>
              <a:gd name="connsiteY86" fmla="*/ 525964 h 979708"/>
              <a:gd name="connsiteX87" fmla="*/ 9039503 w 9040730"/>
              <a:gd name="connsiteY87" fmla="*/ 535181 h 979708"/>
              <a:gd name="connsiteX88" fmla="*/ 9038582 w 9040730"/>
              <a:gd name="connsiteY88" fmla="*/ 544397 h 979708"/>
              <a:gd name="connsiteX89" fmla="*/ 9036742 w 9040730"/>
              <a:gd name="connsiteY89" fmla="*/ 553307 h 979708"/>
              <a:gd name="connsiteX90" fmla="*/ 9034594 w 9040730"/>
              <a:gd name="connsiteY90" fmla="*/ 562524 h 979708"/>
              <a:gd name="connsiteX91" fmla="*/ 9032140 w 9040730"/>
              <a:gd name="connsiteY91" fmla="*/ 570819 h 979708"/>
              <a:gd name="connsiteX92" fmla="*/ 9029379 w 9040730"/>
              <a:gd name="connsiteY92" fmla="*/ 579421 h 979708"/>
              <a:gd name="connsiteX93" fmla="*/ 9026311 w 9040730"/>
              <a:gd name="connsiteY93" fmla="*/ 587716 h 979708"/>
              <a:gd name="connsiteX94" fmla="*/ 9022323 w 9040730"/>
              <a:gd name="connsiteY94" fmla="*/ 596011 h 979708"/>
              <a:gd name="connsiteX95" fmla="*/ 9018335 w 9040730"/>
              <a:gd name="connsiteY95" fmla="*/ 603691 h 979708"/>
              <a:gd name="connsiteX96" fmla="*/ 9014040 w 9040730"/>
              <a:gd name="connsiteY96" fmla="*/ 611679 h 979708"/>
              <a:gd name="connsiteX97" fmla="*/ 9009131 w 9040730"/>
              <a:gd name="connsiteY97" fmla="*/ 619052 h 979708"/>
              <a:gd name="connsiteX98" fmla="*/ 9004223 w 9040730"/>
              <a:gd name="connsiteY98" fmla="*/ 626426 h 979708"/>
              <a:gd name="connsiteX99" fmla="*/ 8998700 w 9040730"/>
              <a:gd name="connsiteY99" fmla="*/ 633185 h 979708"/>
              <a:gd name="connsiteX100" fmla="*/ 8992872 w 9040730"/>
              <a:gd name="connsiteY100" fmla="*/ 639943 h 979708"/>
              <a:gd name="connsiteX101" fmla="*/ 8987043 w 9040730"/>
              <a:gd name="connsiteY101" fmla="*/ 646088 h 979708"/>
              <a:gd name="connsiteX102" fmla="*/ 8654488 w 9040730"/>
              <a:gd name="connsiteY102" fmla="*/ 978809 h 979708"/>
              <a:gd name="connsiteX103" fmla="*/ 8653590 w 9040730"/>
              <a:gd name="connsiteY103" fmla="*/ 979708 h 979708"/>
              <a:gd name="connsiteX104" fmla="*/ 8745030 w 9040730"/>
              <a:gd name="connsiteY104" fmla="*/ 535154 h 979708"/>
              <a:gd name="connsiteX0-1" fmla="*/ 8653590 w 9040730"/>
              <a:gd name="connsiteY0-2" fmla="*/ 443714 h 979708"/>
              <a:gd name="connsiteX1-3" fmla="*/ 0 w 9040730"/>
              <a:gd name="connsiteY1-4" fmla="*/ 443714 h 979708"/>
              <a:gd name="connsiteX2-5" fmla="*/ 0 w 9040730"/>
              <a:gd name="connsiteY2-6" fmla="*/ 332875 h 979708"/>
              <a:gd name="connsiteX3-7" fmla="*/ 8421127 w 9040730"/>
              <a:gd name="connsiteY3-8" fmla="*/ 332875 h 979708"/>
              <a:gd name="connsiteX4-9" fmla="*/ 8395561 w 9040730"/>
              <a:gd name="connsiteY4-10" fmla="*/ 313673 h 979708"/>
              <a:gd name="connsiteX5-11" fmla="*/ 8389119 w 9040730"/>
              <a:gd name="connsiteY5-12" fmla="*/ 306607 h 979708"/>
              <a:gd name="connsiteX6-13" fmla="*/ 8382676 w 9040730"/>
              <a:gd name="connsiteY6-14" fmla="*/ 299541 h 979708"/>
              <a:gd name="connsiteX7-15" fmla="*/ 8377154 w 9040730"/>
              <a:gd name="connsiteY7-16" fmla="*/ 292475 h 979708"/>
              <a:gd name="connsiteX8-17" fmla="*/ 8372245 w 9040730"/>
              <a:gd name="connsiteY8-18" fmla="*/ 284487 h 979708"/>
              <a:gd name="connsiteX9-19" fmla="*/ 8367337 w 9040730"/>
              <a:gd name="connsiteY9-20" fmla="*/ 276807 h 979708"/>
              <a:gd name="connsiteX10-21" fmla="*/ 8362735 w 9040730"/>
              <a:gd name="connsiteY10-22" fmla="*/ 269126 h 979708"/>
              <a:gd name="connsiteX11-23" fmla="*/ 8358747 w 9040730"/>
              <a:gd name="connsiteY11-24" fmla="*/ 260831 h 979708"/>
              <a:gd name="connsiteX12-25" fmla="*/ 8355372 w 9040730"/>
              <a:gd name="connsiteY12-26" fmla="*/ 252844 h 979708"/>
              <a:gd name="connsiteX13-27" fmla="*/ 8351998 w 9040730"/>
              <a:gd name="connsiteY13-28" fmla="*/ 244241 h 979708"/>
              <a:gd name="connsiteX14-29" fmla="*/ 8349237 w 9040730"/>
              <a:gd name="connsiteY14-30" fmla="*/ 235639 h 979708"/>
              <a:gd name="connsiteX15-31" fmla="*/ 8347089 w 9040730"/>
              <a:gd name="connsiteY15-32" fmla="*/ 227344 h 979708"/>
              <a:gd name="connsiteX16-33" fmla="*/ 8344942 w 9040730"/>
              <a:gd name="connsiteY16-34" fmla="*/ 218742 h 979708"/>
              <a:gd name="connsiteX17-35" fmla="*/ 8343714 w 9040730"/>
              <a:gd name="connsiteY17-36" fmla="*/ 209832 h 979708"/>
              <a:gd name="connsiteX18-37" fmla="*/ 8342487 w 9040730"/>
              <a:gd name="connsiteY18-38" fmla="*/ 201230 h 979708"/>
              <a:gd name="connsiteX19-39" fmla="*/ 8342180 w 9040730"/>
              <a:gd name="connsiteY19-40" fmla="*/ 192321 h 979708"/>
              <a:gd name="connsiteX20-41" fmla="*/ 8341874 w 9040730"/>
              <a:gd name="connsiteY20-42" fmla="*/ 183719 h 979708"/>
              <a:gd name="connsiteX21-43" fmla="*/ 8342180 w 9040730"/>
              <a:gd name="connsiteY21-44" fmla="*/ 175116 h 979708"/>
              <a:gd name="connsiteX22-45" fmla="*/ 8342487 w 9040730"/>
              <a:gd name="connsiteY22-46" fmla="*/ 166207 h 979708"/>
              <a:gd name="connsiteX23-47" fmla="*/ 8343714 w 9040730"/>
              <a:gd name="connsiteY23-48" fmla="*/ 157298 h 979708"/>
              <a:gd name="connsiteX24-49" fmla="*/ 8344942 w 9040730"/>
              <a:gd name="connsiteY24-50" fmla="*/ 148388 h 979708"/>
              <a:gd name="connsiteX25-51" fmla="*/ 8347089 w 9040730"/>
              <a:gd name="connsiteY25-52" fmla="*/ 140093 h 979708"/>
              <a:gd name="connsiteX26-53" fmla="*/ 8349237 w 9040730"/>
              <a:gd name="connsiteY26-54" fmla="*/ 131491 h 979708"/>
              <a:gd name="connsiteX27-55" fmla="*/ 8351998 w 9040730"/>
              <a:gd name="connsiteY27-56" fmla="*/ 122889 h 979708"/>
              <a:gd name="connsiteX28-57" fmla="*/ 8355372 w 9040730"/>
              <a:gd name="connsiteY28-58" fmla="*/ 114594 h 979708"/>
              <a:gd name="connsiteX29-59" fmla="*/ 8358747 w 9040730"/>
              <a:gd name="connsiteY29-60" fmla="*/ 106299 h 979708"/>
              <a:gd name="connsiteX30-61" fmla="*/ 8362735 w 9040730"/>
              <a:gd name="connsiteY30-62" fmla="*/ 98311 h 979708"/>
              <a:gd name="connsiteX31-63" fmla="*/ 8367337 w 9040730"/>
              <a:gd name="connsiteY31-64" fmla="*/ 90630 h 979708"/>
              <a:gd name="connsiteX32-65" fmla="*/ 8372245 w 9040730"/>
              <a:gd name="connsiteY32-66" fmla="*/ 82643 h 979708"/>
              <a:gd name="connsiteX33-67" fmla="*/ 8377154 w 9040730"/>
              <a:gd name="connsiteY33-68" fmla="*/ 75269 h 979708"/>
              <a:gd name="connsiteX34-69" fmla="*/ 8382676 w 9040730"/>
              <a:gd name="connsiteY34-70" fmla="*/ 67896 h 979708"/>
              <a:gd name="connsiteX35-71" fmla="*/ 8389119 w 9040730"/>
              <a:gd name="connsiteY35-72" fmla="*/ 60830 h 979708"/>
              <a:gd name="connsiteX36-73" fmla="*/ 8395561 w 9040730"/>
              <a:gd name="connsiteY36-74" fmla="*/ 53764 h 979708"/>
              <a:gd name="connsiteX37-75" fmla="*/ 8402310 w 9040730"/>
              <a:gd name="connsiteY37-76" fmla="*/ 47312 h 979708"/>
              <a:gd name="connsiteX38-77" fmla="*/ 8409673 w 9040730"/>
              <a:gd name="connsiteY38-78" fmla="*/ 41475 h 979708"/>
              <a:gd name="connsiteX39-79" fmla="*/ 8416729 w 9040730"/>
              <a:gd name="connsiteY39-80" fmla="*/ 35638 h 979708"/>
              <a:gd name="connsiteX40-81" fmla="*/ 8424399 w 9040730"/>
              <a:gd name="connsiteY40-82" fmla="*/ 30415 h 979708"/>
              <a:gd name="connsiteX41-83" fmla="*/ 8431762 w 9040730"/>
              <a:gd name="connsiteY41-84" fmla="*/ 25499 h 979708"/>
              <a:gd name="connsiteX42-85" fmla="*/ 8440045 w 9040730"/>
              <a:gd name="connsiteY42-86" fmla="*/ 21198 h 979708"/>
              <a:gd name="connsiteX43-87" fmla="*/ 8448021 w 9040730"/>
              <a:gd name="connsiteY43-88" fmla="*/ 16897 h 979708"/>
              <a:gd name="connsiteX44-89" fmla="*/ 8456304 w 9040730"/>
              <a:gd name="connsiteY44-90" fmla="*/ 13518 h 979708"/>
              <a:gd name="connsiteX45-91" fmla="*/ 8464281 w 9040730"/>
              <a:gd name="connsiteY45-92" fmla="*/ 10138 h 979708"/>
              <a:gd name="connsiteX46-93" fmla="*/ 8472871 w 9040730"/>
              <a:gd name="connsiteY46-94" fmla="*/ 7680 h 979708"/>
              <a:gd name="connsiteX47-95" fmla="*/ 8481461 w 9040730"/>
              <a:gd name="connsiteY47-96" fmla="*/ 5223 h 979708"/>
              <a:gd name="connsiteX48-97" fmla="*/ 8490051 w 9040730"/>
              <a:gd name="connsiteY48-98" fmla="*/ 3687 h 979708"/>
              <a:gd name="connsiteX49-99" fmla="*/ 8498948 w 9040730"/>
              <a:gd name="connsiteY49-100" fmla="*/ 2150 h 979708"/>
              <a:gd name="connsiteX50-101" fmla="*/ 8507231 w 9040730"/>
              <a:gd name="connsiteY50-102" fmla="*/ 1229 h 979708"/>
              <a:gd name="connsiteX51-103" fmla="*/ 8516128 w 9040730"/>
              <a:gd name="connsiteY51-104" fmla="*/ 307 h 979708"/>
              <a:gd name="connsiteX52-105" fmla="*/ 8525024 w 9040730"/>
              <a:gd name="connsiteY52-106" fmla="*/ 0 h 979708"/>
              <a:gd name="connsiteX53-107" fmla="*/ 8533921 w 9040730"/>
              <a:gd name="connsiteY53-108" fmla="*/ 307 h 979708"/>
              <a:gd name="connsiteX54-109" fmla="*/ 8542511 w 9040730"/>
              <a:gd name="connsiteY54-110" fmla="*/ 1229 h 979708"/>
              <a:gd name="connsiteX55-111" fmla="*/ 8551408 w 9040730"/>
              <a:gd name="connsiteY55-112" fmla="*/ 2150 h 979708"/>
              <a:gd name="connsiteX56-113" fmla="*/ 8559998 w 9040730"/>
              <a:gd name="connsiteY56-114" fmla="*/ 3687 h 979708"/>
              <a:gd name="connsiteX57-115" fmla="*/ 8568895 w 9040730"/>
              <a:gd name="connsiteY57-116" fmla="*/ 5223 h 979708"/>
              <a:gd name="connsiteX58-117" fmla="*/ 8577178 w 9040730"/>
              <a:gd name="connsiteY58-118" fmla="*/ 7680 h 979708"/>
              <a:gd name="connsiteX59-119" fmla="*/ 8585768 w 9040730"/>
              <a:gd name="connsiteY59-120" fmla="*/ 10138 h 979708"/>
              <a:gd name="connsiteX60-121" fmla="*/ 8594051 w 9040730"/>
              <a:gd name="connsiteY60-122" fmla="*/ 13518 h 979708"/>
              <a:gd name="connsiteX61-123" fmla="*/ 8602334 w 9040730"/>
              <a:gd name="connsiteY61-124" fmla="*/ 16897 h 979708"/>
              <a:gd name="connsiteX62-125" fmla="*/ 8610311 w 9040730"/>
              <a:gd name="connsiteY62-126" fmla="*/ 21198 h 979708"/>
              <a:gd name="connsiteX63-127" fmla="*/ 8618287 w 9040730"/>
              <a:gd name="connsiteY63-128" fmla="*/ 25499 h 979708"/>
              <a:gd name="connsiteX64-129" fmla="*/ 8625957 w 9040730"/>
              <a:gd name="connsiteY64-130" fmla="*/ 30415 h 979708"/>
              <a:gd name="connsiteX65-131" fmla="*/ 8633320 w 9040730"/>
              <a:gd name="connsiteY65-132" fmla="*/ 35638 h 979708"/>
              <a:gd name="connsiteX66-133" fmla="*/ 8640682 w 9040730"/>
              <a:gd name="connsiteY66-134" fmla="*/ 41475 h 979708"/>
              <a:gd name="connsiteX67-135" fmla="*/ 8647738 w 9040730"/>
              <a:gd name="connsiteY67-136" fmla="*/ 47312 h 979708"/>
              <a:gd name="connsiteX68-137" fmla="*/ 8654488 w 9040730"/>
              <a:gd name="connsiteY68-138" fmla="*/ 53764 h 979708"/>
              <a:gd name="connsiteX69-139" fmla="*/ 8987043 w 9040730"/>
              <a:gd name="connsiteY69-140" fmla="*/ 386793 h 979708"/>
              <a:gd name="connsiteX70-141" fmla="*/ 8992872 w 9040730"/>
              <a:gd name="connsiteY70-142" fmla="*/ 392937 h 979708"/>
              <a:gd name="connsiteX71-143" fmla="*/ 8998700 w 9040730"/>
              <a:gd name="connsiteY71-144" fmla="*/ 399696 h 979708"/>
              <a:gd name="connsiteX72-145" fmla="*/ 9004223 w 9040730"/>
              <a:gd name="connsiteY72-146" fmla="*/ 406455 h 979708"/>
              <a:gd name="connsiteX73-147" fmla="*/ 9009131 w 9040730"/>
              <a:gd name="connsiteY73-148" fmla="*/ 413828 h 979708"/>
              <a:gd name="connsiteX74-149" fmla="*/ 9014040 w 9040730"/>
              <a:gd name="connsiteY74-150" fmla="*/ 421509 h 979708"/>
              <a:gd name="connsiteX75-151" fmla="*/ 9018335 w 9040730"/>
              <a:gd name="connsiteY75-152" fmla="*/ 428882 h 979708"/>
              <a:gd name="connsiteX76-153" fmla="*/ 9022323 w 9040730"/>
              <a:gd name="connsiteY76-154" fmla="*/ 436870 h 979708"/>
              <a:gd name="connsiteX77-155" fmla="*/ 9026311 w 9040730"/>
              <a:gd name="connsiteY77-156" fmla="*/ 445165 h 979708"/>
              <a:gd name="connsiteX78-157" fmla="*/ 9029379 w 9040730"/>
              <a:gd name="connsiteY78-158" fmla="*/ 453153 h 979708"/>
              <a:gd name="connsiteX79-159" fmla="*/ 9032140 w 9040730"/>
              <a:gd name="connsiteY79-160" fmla="*/ 461755 h 979708"/>
              <a:gd name="connsiteX80-161" fmla="*/ 9034594 w 9040730"/>
              <a:gd name="connsiteY80-162" fmla="*/ 470357 h 979708"/>
              <a:gd name="connsiteX81-163" fmla="*/ 9036742 w 9040730"/>
              <a:gd name="connsiteY81-164" fmla="*/ 479266 h 979708"/>
              <a:gd name="connsiteX82-165" fmla="*/ 9038582 w 9040730"/>
              <a:gd name="connsiteY82-166" fmla="*/ 488483 h 979708"/>
              <a:gd name="connsiteX83-167" fmla="*/ 9039503 w 9040730"/>
              <a:gd name="connsiteY83-168" fmla="*/ 497700 h 979708"/>
              <a:gd name="connsiteX84-169" fmla="*/ 9040423 w 9040730"/>
              <a:gd name="connsiteY84-170" fmla="*/ 506916 h 979708"/>
              <a:gd name="connsiteX85-171" fmla="*/ 9040730 w 9040730"/>
              <a:gd name="connsiteY85-172" fmla="*/ 516440 h 979708"/>
              <a:gd name="connsiteX86-173" fmla="*/ 9040423 w 9040730"/>
              <a:gd name="connsiteY86-174" fmla="*/ 525964 h 979708"/>
              <a:gd name="connsiteX87-175" fmla="*/ 9039503 w 9040730"/>
              <a:gd name="connsiteY87-176" fmla="*/ 535181 h 979708"/>
              <a:gd name="connsiteX88-177" fmla="*/ 9038582 w 9040730"/>
              <a:gd name="connsiteY88-178" fmla="*/ 544397 h 979708"/>
              <a:gd name="connsiteX89-179" fmla="*/ 9036742 w 9040730"/>
              <a:gd name="connsiteY89-180" fmla="*/ 553307 h 979708"/>
              <a:gd name="connsiteX90-181" fmla="*/ 9034594 w 9040730"/>
              <a:gd name="connsiteY90-182" fmla="*/ 562524 h 979708"/>
              <a:gd name="connsiteX91-183" fmla="*/ 9032140 w 9040730"/>
              <a:gd name="connsiteY91-184" fmla="*/ 570819 h 979708"/>
              <a:gd name="connsiteX92-185" fmla="*/ 9029379 w 9040730"/>
              <a:gd name="connsiteY92-186" fmla="*/ 579421 h 979708"/>
              <a:gd name="connsiteX93-187" fmla="*/ 9026311 w 9040730"/>
              <a:gd name="connsiteY93-188" fmla="*/ 587716 h 979708"/>
              <a:gd name="connsiteX94-189" fmla="*/ 9022323 w 9040730"/>
              <a:gd name="connsiteY94-190" fmla="*/ 596011 h 979708"/>
              <a:gd name="connsiteX95-191" fmla="*/ 9018335 w 9040730"/>
              <a:gd name="connsiteY95-192" fmla="*/ 603691 h 979708"/>
              <a:gd name="connsiteX96-193" fmla="*/ 9014040 w 9040730"/>
              <a:gd name="connsiteY96-194" fmla="*/ 611679 h 979708"/>
              <a:gd name="connsiteX97-195" fmla="*/ 9009131 w 9040730"/>
              <a:gd name="connsiteY97-196" fmla="*/ 619052 h 979708"/>
              <a:gd name="connsiteX98-197" fmla="*/ 9004223 w 9040730"/>
              <a:gd name="connsiteY98-198" fmla="*/ 626426 h 979708"/>
              <a:gd name="connsiteX99-199" fmla="*/ 8998700 w 9040730"/>
              <a:gd name="connsiteY99-200" fmla="*/ 633185 h 979708"/>
              <a:gd name="connsiteX100-201" fmla="*/ 8992872 w 9040730"/>
              <a:gd name="connsiteY100-202" fmla="*/ 639943 h 979708"/>
              <a:gd name="connsiteX101-203" fmla="*/ 8987043 w 9040730"/>
              <a:gd name="connsiteY101-204" fmla="*/ 646088 h 979708"/>
              <a:gd name="connsiteX102-205" fmla="*/ 8654488 w 9040730"/>
              <a:gd name="connsiteY102-206" fmla="*/ 978809 h 979708"/>
              <a:gd name="connsiteX103-207" fmla="*/ 8653590 w 9040730"/>
              <a:gd name="connsiteY103-208" fmla="*/ 979708 h 979708"/>
              <a:gd name="connsiteX0-209" fmla="*/ 0 w 9040730"/>
              <a:gd name="connsiteY0-210" fmla="*/ 443714 h 979708"/>
              <a:gd name="connsiteX1-211" fmla="*/ 0 w 9040730"/>
              <a:gd name="connsiteY1-212" fmla="*/ 332875 h 979708"/>
              <a:gd name="connsiteX2-213" fmla="*/ 8421127 w 9040730"/>
              <a:gd name="connsiteY2-214" fmla="*/ 332875 h 979708"/>
              <a:gd name="connsiteX3-215" fmla="*/ 8395561 w 9040730"/>
              <a:gd name="connsiteY3-216" fmla="*/ 313673 h 979708"/>
              <a:gd name="connsiteX4-217" fmla="*/ 8389119 w 9040730"/>
              <a:gd name="connsiteY4-218" fmla="*/ 306607 h 979708"/>
              <a:gd name="connsiteX5-219" fmla="*/ 8382676 w 9040730"/>
              <a:gd name="connsiteY5-220" fmla="*/ 299541 h 979708"/>
              <a:gd name="connsiteX6-221" fmla="*/ 8377154 w 9040730"/>
              <a:gd name="connsiteY6-222" fmla="*/ 292475 h 979708"/>
              <a:gd name="connsiteX7-223" fmla="*/ 8372245 w 9040730"/>
              <a:gd name="connsiteY7-224" fmla="*/ 284487 h 979708"/>
              <a:gd name="connsiteX8-225" fmla="*/ 8367337 w 9040730"/>
              <a:gd name="connsiteY8-226" fmla="*/ 276807 h 979708"/>
              <a:gd name="connsiteX9-227" fmla="*/ 8362735 w 9040730"/>
              <a:gd name="connsiteY9-228" fmla="*/ 269126 h 979708"/>
              <a:gd name="connsiteX10-229" fmla="*/ 8358747 w 9040730"/>
              <a:gd name="connsiteY10-230" fmla="*/ 260831 h 979708"/>
              <a:gd name="connsiteX11-231" fmla="*/ 8355372 w 9040730"/>
              <a:gd name="connsiteY11-232" fmla="*/ 252844 h 979708"/>
              <a:gd name="connsiteX12-233" fmla="*/ 8351998 w 9040730"/>
              <a:gd name="connsiteY12-234" fmla="*/ 244241 h 979708"/>
              <a:gd name="connsiteX13-235" fmla="*/ 8349237 w 9040730"/>
              <a:gd name="connsiteY13-236" fmla="*/ 235639 h 979708"/>
              <a:gd name="connsiteX14-237" fmla="*/ 8347089 w 9040730"/>
              <a:gd name="connsiteY14-238" fmla="*/ 227344 h 979708"/>
              <a:gd name="connsiteX15-239" fmla="*/ 8344942 w 9040730"/>
              <a:gd name="connsiteY15-240" fmla="*/ 218742 h 979708"/>
              <a:gd name="connsiteX16-241" fmla="*/ 8343714 w 9040730"/>
              <a:gd name="connsiteY16-242" fmla="*/ 209832 h 979708"/>
              <a:gd name="connsiteX17-243" fmla="*/ 8342487 w 9040730"/>
              <a:gd name="connsiteY17-244" fmla="*/ 201230 h 979708"/>
              <a:gd name="connsiteX18-245" fmla="*/ 8342180 w 9040730"/>
              <a:gd name="connsiteY18-246" fmla="*/ 192321 h 979708"/>
              <a:gd name="connsiteX19-247" fmla="*/ 8341874 w 9040730"/>
              <a:gd name="connsiteY19-248" fmla="*/ 183719 h 979708"/>
              <a:gd name="connsiteX20-249" fmla="*/ 8342180 w 9040730"/>
              <a:gd name="connsiteY20-250" fmla="*/ 175116 h 979708"/>
              <a:gd name="connsiteX21-251" fmla="*/ 8342487 w 9040730"/>
              <a:gd name="connsiteY21-252" fmla="*/ 166207 h 979708"/>
              <a:gd name="connsiteX22-253" fmla="*/ 8343714 w 9040730"/>
              <a:gd name="connsiteY22-254" fmla="*/ 157298 h 979708"/>
              <a:gd name="connsiteX23-255" fmla="*/ 8344942 w 9040730"/>
              <a:gd name="connsiteY23-256" fmla="*/ 148388 h 979708"/>
              <a:gd name="connsiteX24-257" fmla="*/ 8347089 w 9040730"/>
              <a:gd name="connsiteY24-258" fmla="*/ 140093 h 979708"/>
              <a:gd name="connsiteX25-259" fmla="*/ 8349237 w 9040730"/>
              <a:gd name="connsiteY25-260" fmla="*/ 131491 h 979708"/>
              <a:gd name="connsiteX26-261" fmla="*/ 8351998 w 9040730"/>
              <a:gd name="connsiteY26-262" fmla="*/ 122889 h 979708"/>
              <a:gd name="connsiteX27-263" fmla="*/ 8355372 w 9040730"/>
              <a:gd name="connsiteY27-264" fmla="*/ 114594 h 979708"/>
              <a:gd name="connsiteX28-265" fmla="*/ 8358747 w 9040730"/>
              <a:gd name="connsiteY28-266" fmla="*/ 106299 h 979708"/>
              <a:gd name="connsiteX29-267" fmla="*/ 8362735 w 9040730"/>
              <a:gd name="connsiteY29-268" fmla="*/ 98311 h 979708"/>
              <a:gd name="connsiteX30-269" fmla="*/ 8367337 w 9040730"/>
              <a:gd name="connsiteY30-270" fmla="*/ 90630 h 979708"/>
              <a:gd name="connsiteX31-271" fmla="*/ 8372245 w 9040730"/>
              <a:gd name="connsiteY31-272" fmla="*/ 82643 h 979708"/>
              <a:gd name="connsiteX32-273" fmla="*/ 8377154 w 9040730"/>
              <a:gd name="connsiteY32-274" fmla="*/ 75269 h 979708"/>
              <a:gd name="connsiteX33-275" fmla="*/ 8382676 w 9040730"/>
              <a:gd name="connsiteY33-276" fmla="*/ 67896 h 979708"/>
              <a:gd name="connsiteX34-277" fmla="*/ 8389119 w 9040730"/>
              <a:gd name="connsiteY34-278" fmla="*/ 60830 h 979708"/>
              <a:gd name="connsiteX35-279" fmla="*/ 8395561 w 9040730"/>
              <a:gd name="connsiteY35-280" fmla="*/ 53764 h 979708"/>
              <a:gd name="connsiteX36-281" fmla="*/ 8402310 w 9040730"/>
              <a:gd name="connsiteY36-282" fmla="*/ 47312 h 979708"/>
              <a:gd name="connsiteX37-283" fmla="*/ 8409673 w 9040730"/>
              <a:gd name="connsiteY37-284" fmla="*/ 41475 h 979708"/>
              <a:gd name="connsiteX38-285" fmla="*/ 8416729 w 9040730"/>
              <a:gd name="connsiteY38-286" fmla="*/ 35638 h 979708"/>
              <a:gd name="connsiteX39-287" fmla="*/ 8424399 w 9040730"/>
              <a:gd name="connsiteY39-288" fmla="*/ 30415 h 979708"/>
              <a:gd name="connsiteX40-289" fmla="*/ 8431762 w 9040730"/>
              <a:gd name="connsiteY40-290" fmla="*/ 25499 h 979708"/>
              <a:gd name="connsiteX41-291" fmla="*/ 8440045 w 9040730"/>
              <a:gd name="connsiteY41-292" fmla="*/ 21198 h 979708"/>
              <a:gd name="connsiteX42-293" fmla="*/ 8448021 w 9040730"/>
              <a:gd name="connsiteY42-294" fmla="*/ 16897 h 979708"/>
              <a:gd name="connsiteX43-295" fmla="*/ 8456304 w 9040730"/>
              <a:gd name="connsiteY43-296" fmla="*/ 13518 h 979708"/>
              <a:gd name="connsiteX44-297" fmla="*/ 8464281 w 9040730"/>
              <a:gd name="connsiteY44-298" fmla="*/ 10138 h 979708"/>
              <a:gd name="connsiteX45-299" fmla="*/ 8472871 w 9040730"/>
              <a:gd name="connsiteY45-300" fmla="*/ 7680 h 979708"/>
              <a:gd name="connsiteX46-301" fmla="*/ 8481461 w 9040730"/>
              <a:gd name="connsiteY46-302" fmla="*/ 5223 h 979708"/>
              <a:gd name="connsiteX47-303" fmla="*/ 8490051 w 9040730"/>
              <a:gd name="connsiteY47-304" fmla="*/ 3687 h 979708"/>
              <a:gd name="connsiteX48-305" fmla="*/ 8498948 w 9040730"/>
              <a:gd name="connsiteY48-306" fmla="*/ 2150 h 979708"/>
              <a:gd name="connsiteX49-307" fmla="*/ 8507231 w 9040730"/>
              <a:gd name="connsiteY49-308" fmla="*/ 1229 h 979708"/>
              <a:gd name="connsiteX50-309" fmla="*/ 8516128 w 9040730"/>
              <a:gd name="connsiteY50-310" fmla="*/ 307 h 979708"/>
              <a:gd name="connsiteX51-311" fmla="*/ 8525024 w 9040730"/>
              <a:gd name="connsiteY51-312" fmla="*/ 0 h 979708"/>
              <a:gd name="connsiteX52-313" fmla="*/ 8533921 w 9040730"/>
              <a:gd name="connsiteY52-314" fmla="*/ 307 h 979708"/>
              <a:gd name="connsiteX53-315" fmla="*/ 8542511 w 9040730"/>
              <a:gd name="connsiteY53-316" fmla="*/ 1229 h 979708"/>
              <a:gd name="connsiteX54-317" fmla="*/ 8551408 w 9040730"/>
              <a:gd name="connsiteY54-318" fmla="*/ 2150 h 979708"/>
              <a:gd name="connsiteX55-319" fmla="*/ 8559998 w 9040730"/>
              <a:gd name="connsiteY55-320" fmla="*/ 3687 h 979708"/>
              <a:gd name="connsiteX56-321" fmla="*/ 8568895 w 9040730"/>
              <a:gd name="connsiteY56-322" fmla="*/ 5223 h 979708"/>
              <a:gd name="connsiteX57-323" fmla="*/ 8577178 w 9040730"/>
              <a:gd name="connsiteY57-324" fmla="*/ 7680 h 979708"/>
              <a:gd name="connsiteX58-325" fmla="*/ 8585768 w 9040730"/>
              <a:gd name="connsiteY58-326" fmla="*/ 10138 h 979708"/>
              <a:gd name="connsiteX59-327" fmla="*/ 8594051 w 9040730"/>
              <a:gd name="connsiteY59-328" fmla="*/ 13518 h 979708"/>
              <a:gd name="connsiteX60-329" fmla="*/ 8602334 w 9040730"/>
              <a:gd name="connsiteY60-330" fmla="*/ 16897 h 979708"/>
              <a:gd name="connsiteX61-331" fmla="*/ 8610311 w 9040730"/>
              <a:gd name="connsiteY61-332" fmla="*/ 21198 h 979708"/>
              <a:gd name="connsiteX62-333" fmla="*/ 8618287 w 9040730"/>
              <a:gd name="connsiteY62-334" fmla="*/ 25499 h 979708"/>
              <a:gd name="connsiteX63-335" fmla="*/ 8625957 w 9040730"/>
              <a:gd name="connsiteY63-336" fmla="*/ 30415 h 979708"/>
              <a:gd name="connsiteX64-337" fmla="*/ 8633320 w 9040730"/>
              <a:gd name="connsiteY64-338" fmla="*/ 35638 h 979708"/>
              <a:gd name="connsiteX65-339" fmla="*/ 8640682 w 9040730"/>
              <a:gd name="connsiteY65-340" fmla="*/ 41475 h 979708"/>
              <a:gd name="connsiteX66-341" fmla="*/ 8647738 w 9040730"/>
              <a:gd name="connsiteY66-342" fmla="*/ 47312 h 979708"/>
              <a:gd name="connsiteX67-343" fmla="*/ 8654488 w 9040730"/>
              <a:gd name="connsiteY67-344" fmla="*/ 53764 h 979708"/>
              <a:gd name="connsiteX68-345" fmla="*/ 8987043 w 9040730"/>
              <a:gd name="connsiteY68-346" fmla="*/ 386793 h 979708"/>
              <a:gd name="connsiteX69-347" fmla="*/ 8992872 w 9040730"/>
              <a:gd name="connsiteY69-348" fmla="*/ 392937 h 979708"/>
              <a:gd name="connsiteX70-349" fmla="*/ 8998700 w 9040730"/>
              <a:gd name="connsiteY70-350" fmla="*/ 399696 h 979708"/>
              <a:gd name="connsiteX71-351" fmla="*/ 9004223 w 9040730"/>
              <a:gd name="connsiteY71-352" fmla="*/ 406455 h 979708"/>
              <a:gd name="connsiteX72-353" fmla="*/ 9009131 w 9040730"/>
              <a:gd name="connsiteY72-354" fmla="*/ 413828 h 979708"/>
              <a:gd name="connsiteX73-355" fmla="*/ 9014040 w 9040730"/>
              <a:gd name="connsiteY73-356" fmla="*/ 421509 h 979708"/>
              <a:gd name="connsiteX74-357" fmla="*/ 9018335 w 9040730"/>
              <a:gd name="connsiteY74-358" fmla="*/ 428882 h 979708"/>
              <a:gd name="connsiteX75-359" fmla="*/ 9022323 w 9040730"/>
              <a:gd name="connsiteY75-360" fmla="*/ 436870 h 979708"/>
              <a:gd name="connsiteX76-361" fmla="*/ 9026311 w 9040730"/>
              <a:gd name="connsiteY76-362" fmla="*/ 445165 h 979708"/>
              <a:gd name="connsiteX77-363" fmla="*/ 9029379 w 9040730"/>
              <a:gd name="connsiteY77-364" fmla="*/ 453153 h 979708"/>
              <a:gd name="connsiteX78-365" fmla="*/ 9032140 w 9040730"/>
              <a:gd name="connsiteY78-366" fmla="*/ 461755 h 979708"/>
              <a:gd name="connsiteX79-367" fmla="*/ 9034594 w 9040730"/>
              <a:gd name="connsiteY79-368" fmla="*/ 470357 h 979708"/>
              <a:gd name="connsiteX80-369" fmla="*/ 9036742 w 9040730"/>
              <a:gd name="connsiteY80-370" fmla="*/ 479266 h 979708"/>
              <a:gd name="connsiteX81-371" fmla="*/ 9038582 w 9040730"/>
              <a:gd name="connsiteY81-372" fmla="*/ 488483 h 979708"/>
              <a:gd name="connsiteX82-373" fmla="*/ 9039503 w 9040730"/>
              <a:gd name="connsiteY82-374" fmla="*/ 497700 h 979708"/>
              <a:gd name="connsiteX83-375" fmla="*/ 9040423 w 9040730"/>
              <a:gd name="connsiteY83-376" fmla="*/ 506916 h 979708"/>
              <a:gd name="connsiteX84-377" fmla="*/ 9040730 w 9040730"/>
              <a:gd name="connsiteY84-378" fmla="*/ 516440 h 979708"/>
              <a:gd name="connsiteX85-379" fmla="*/ 9040423 w 9040730"/>
              <a:gd name="connsiteY85-380" fmla="*/ 525964 h 979708"/>
              <a:gd name="connsiteX86-381" fmla="*/ 9039503 w 9040730"/>
              <a:gd name="connsiteY86-382" fmla="*/ 535181 h 979708"/>
              <a:gd name="connsiteX87-383" fmla="*/ 9038582 w 9040730"/>
              <a:gd name="connsiteY87-384" fmla="*/ 544397 h 979708"/>
              <a:gd name="connsiteX88-385" fmla="*/ 9036742 w 9040730"/>
              <a:gd name="connsiteY88-386" fmla="*/ 553307 h 979708"/>
              <a:gd name="connsiteX89-387" fmla="*/ 9034594 w 9040730"/>
              <a:gd name="connsiteY89-388" fmla="*/ 562524 h 979708"/>
              <a:gd name="connsiteX90-389" fmla="*/ 9032140 w 9040730"/>
              <a:gd name="connsiteY90-390" fmla="*/ 570819 h 979708"/>
              <a:gd name="connsiteX91-391" fmla="*/ 9029379 w 9040730"/>
              <a:gd name="connsiteY91-392" fmla="*/ 579421 h 979708"/>
              <a:gd name="connsiteX92-393" fmla="*/ 9026311 w 9040730"/>
              <a:gd name="connsiteY92-394" fmla="*/ 587716 h 979708"/>
              <a:gd name="connsiteX93-395" fmla="*/ 9022323 w 9040730"/>
              <a:gd name="connsiteY93-396" fmla="*/ 596011 h 979708"/>
              <a:gd name="connsiteX94-397" fmla="*/ 9018335 w 9040730"/>
              <a:gd name="connsiteY94-398" fmla="*/ 603691 h 979708"/>
              <a:gd name="connsiteX95-399" fmla="*/ 9014040 w 9040730"/>
              <a:gd name="connsiteY95-400" fmla="*/ 611679 h 979708"/>
              <a:gd name="connsiteX96-401" fmla="*/ 9009131 w 9040730"/>
              <a:gd name="connsiteY96-402" fmla="*/ 619052 h 979708"/>
              <a:gd name="connsiteX97-403" fmla="*/ 9004223 w 9040730"/>
              <a:gd name="connsiteY97-404" fmla="*/ 626426 h 979708"/>
              <a:gd name="connsiteX98-405" fmla="*/ 8998700 w 9040730"/>
              <a:gd name="connsiteY98-406" fmla="*/ 633185 h 979708"/>
              <a:gd name="connsiteX99-407" fmla="*/ 8992872 w 9040730"/>
              <a:gd name="connsiteY99-408" fmla="*/ 639943 h 979708"/>
              <a:gd name="connsiteX100-409" fmla="*/ 8987043 w 9040730"/>
              <a:gd name="connsiteY100-410" fmla="*/ 646088 h 979708"/>
              <a:gd name="connsiteX101-411" fmla="*/ 8654488 w 9040730"/>
              <a:gd name="connsiteY101-412" fmla="*/ 978809 h 979708"/>
              <a:gd name="connsiteX102-413" fmla="*/ 8653590 w 9040730"/>
              <a:gd name="connsiteY102-414" fmla="*/ 979708 h 979708"/>
              <a:gd name="connsiteX0-415" fmla="*/ 0 w 9040730"/>
              <a:gd name="connsiteY0-416" fmla="*/ 332875 h 979708"/>
              <a:gd name="connsiteX1-417" fmla="*/ 8421127 w 9040730"/>
              <a:gd name="connsiteY1-418" fmla="*/ 332875 h 979708"/>
              <a:gd name="connsiteX2-419" fmla="*/ 8395561 w 9040730"/>
              <a:gd name="connsiteY2-420" fmla="*/ 313673 h 979708"/>
              <a:gd name="connsiteX3-421" fmla="*/ 8389119 w 9040730"/>
              <a:gd name="connsiteY3-422" fmla="*/ 306607 h 979708"/>
              <a:gd name="connsiteX4-423" fmla="*/ 8382676 w 9040730"/>
              <a:gd name="connsiteY4-424" fmla="*/ 299541 h 979708"/>
              <a:gd name="connsiteX5-425" fmla="*/ 8377154 w 9040730"/>
              <a:gd name="connsiteY5-426" fmla="*/ 292475 h 979708"/>
              <a:gd name="connsiteX6-427" fmla="*/ 8372245 w 9040730"/>
              <a:gd name="connsiteY6-428" fmla="*/ 284487 h 979708"/>
              <a:gd name="connsiteX7-429" fmla="*/ 8367337 w 9040730"/>
              <a:gd name="connsiteY7-430" fmla="*/ 276807 h 979708"/>
              <a:gd name="connsiteX8-431" fmla="*/ 8362735 w 9040730"/>
              <a:gd name="connsiteY8-432" fmla="*/ 269126 h 979708"/>
              <a:gd name="connsiteX9-433" fmla="*/ 8358747 w 9040730"/>
              <a:gd name="connsiteY9-434" fmla="*/ 260831 h 979708"/>
              <a:gd name="connsiteX10-435" fmla="*/ 8355372 w 9040730"/>
              <a:gd name="connsiteY10-436" fmla="*/ 252844 h 979708"/>
              <a:gd name="connsiteX11-437" fmla="*/ 8351998 w 9040730"/>
              <a:gd name="connsiteY11-438" fmla="*/ 244241 h 979708"/>
              <a:gd name="connsiteX12-439" fmla="*/ 8349237 w 9040730"/>
              <a:gd name="connsiteY12-440" fmla="*/ 235639 h 979708"/>
              <a:gd name="connsiteX13-441" fmla="*/ 8347089 w 9040730"/>
              <a:gd name="connsiteY13-442" fmla="*/ 227344 h 979708"/>
              <a:gd name="connsiteX14-443" fmla="*/ 8344942 w 9040730"/>
              <a:gd name="connsiteY14-444" fmla="*/ 218742 h 979708"/>
              <a:gd name="connsiteX15-445" fmla="*/ 8343714 w 9040730"/>
              <a:gd name="connsiteY15-446" fmla="*/ 209832 h 979708"/>
              <a:gd name="connsiteX16-447" fmla="*/ 8342487 w 9040730"/>
              <a:gd name="connsiteY16-448" fmla="*/ 201230 h 979708"/>
              <a:gd name="connsiteX17-449" fmla="*/ 8342180 w 9040730"/>
              <a:gd name="connsiteY17-450" fmla="*/ 192321 h 979708"/>
              <a:gd name="connsiteX18-451" fmla="*/ 8341874 w 9040730"/>
              <a:gd name="connsiteY18-452" fmla="*/ 183719 h 979708"/>
              <a:gd name="connsiteX19-453" fmla="*/ 8342180 w 9040730"/>
              <a:gd name="connsiteY19-454" fmla="*/ 175116 h 979708"/>
              <a:gd name="connsiteX20-455" fmla="*/ 8342487 w 9040730"/>
              <a:gd name="connsiteY20-456" fmla="*/ 166207 h 979708"/>
              <a:gd name="connsiteX21-457" fmla="*/ 8343714 w 9040730"/>
              <a:gd name="connsiteY21-458" fmla="*/ 157298 h 979708"/>
              <a:gd name="connsiteX22-459" fmla="*/ 8344942 w 9040730"/>
              <a:gd name="connsiteY22-460" fmla="*/ 148388 h 979708"/>
              <a:gd name="connsiteX23-461" fmla="*/ 8347089 w 9040730"/>
              <a:gd name="connsiteY23-462" fmla="*/ 140093 h 979708"/>
              <a:gd name="connsiteX24-463" fmla="*/ 8349237 w 9040730"/>
              <a:gd name="connsiteY24-464" fmla="*/ 131491 h 979708"/>
              <a:gd name="connsiteX25-465" fmla="*/ 8351998 w 9040730"/>
              <a:gd name="connsiteY25-466" fmla="*/ 122889 h 979708"/>
              <a:gd name="connsiteX26-467" fmla="*/ 8355372 w 9040730"/>
              <a:gd name="connsiteY26-468" fmla="*/ 114594 h 979708"/>
              <a:gd name="connsiteX27-469" fmla="*/ 8358747 w 9040730"/>
              <a:gd name="connsiteY27-470" fmla="*/ 106299 h 979708"/>
              <a:gd name="connsiteX28-471" fmla="*/ 8362735 w 9040730"/>
              <a:gd name="connsiteY28-472" fmla="*/ 98311 h 979708"/>
              <a:gd name="connsiteX29-473" fmla="*/ 8367337 w 9040730"/>
              <a:gd name="connsiteY29-474" fmla="*/ 90630 h 979708"/>
              <a:gd name="connsiteX30-475" fmla="*/ 8372245 w 9040730"/>
              <a:gd name="connsiteY30-476" fmla="*/ 82643 h 979708"/>
              <a:gd name="connsiteX31-477" fmla="*/ 8377154 w 9040730"/>
              <a:gd name="connsiteY31-478" fmla="*/ 75269 h 979708"/>
              <a:gd name="connsiteX32-479" fmla="*/ 8382676 w 9040730"/>
              <a:gd name="connsiteY32-480" fmla="*/ 67896 h 979708"/>
              <a:gd name="connsiteX33-481" fmla="*/ 8389119 w 9040730"/>
              <a:gd name="connsiteY33-482" fmla="*/ 60830 h 979708"/>
              <a:gd name="connsiteX34-483" fmla="*/ 8395561 w 9040730"/>
              <a:gd name="connsiteY34-484" fmla="*/ 53764 h 979708"/>
              <a:gd name="connsiteX35-485" fmla="*/ 8402310 w 9040730"/>
              <a:gd name="connsiteY35-486" fmla="*/ 47312 h 979708"/>
              <a:gd name="connsiteX36-487" fmla="*/ 8409673 w 9040730"/>
              <a:gd name="connsiteY36-488" fmla="*/ 41475 h 979708"/>
              <a:gd name="connsiteX37-489" fmla="*/ 8416729 w 9040730"/>
              <a:gd name="connsiteY37-490" fmla="*/ 35638 h 979708"/>
              <a:gd name="connsiteX38-491" fmla="*/ 8424399 w 9040730"/>
              <a:gd name="connsiteY38-492" fmla="*/ 30415 h 979708"/>
              <a:gd name="connsiteX39-493" fmla="*/ 8431762 w 9040730"/>
              <a:gd name="connsiteY39-494" fmla="*/ 25499 h 979708"/>
              <a:gd name="connsiteX40-495" fmla="*/ 8440045 w 9040730"/>
              <a:gd name="connsiteY40-496" fmla="*/ 21198 h 979708"/>
              <a:gd name="connsiteX41-497" fmla="*/ 8448021 w 9040730"/>
              <a:gd name="connsiteY41-498" fmla="*/ 16897 h 979708"/>
              <a:gd name="connsiteX42-499" fmla="*/ 8456304 w 9040730"/>
              <a:gd name="connsiteY42-500" fmla="*/ 13518 h 979708"/>
              <a:gd name="connsiteX43-501" fmla="*/ 8464281 w 9040730"/>
              <a:gd name="connsiteY43-502" fmla="*/ 10138 h 979708"/>
              <a:gd name="connsiteX44-503" fmla="*/ 8472871 w 9040730"/>
              <a:gd name="connsiteY44-504" fmla="*/ 7680 h 979708"/>
              <a:gd name="connsiteX45-505" fmla="*/ 8481461 w 9040730"/>
              <a:gd name="connsiteY45-506" fmla="*/ 5223 h 979708"/>
              <a:gd name="connsiteX46-507" fmla="*/ 8490051 w 9040730"/>
              <a:gd name="connsiteY46-508" fmla="*/ 3687 h 979708"/>
              <a:gd name="connsiteX47-509" fmla="*/ 8498948 w 9040730"/>
              <a:gd name="connsiteY47-510" fmla="*/ 2150 h 979708"/>
              <a:gd name="connsiteX48-511" fmla="*/ 8507231 w 9040730"/>
              <a:gd name="connsiteY48-512" fmla="*/ 1229 h 979708"/>
              <a:gd name="connsiteX49-513" fmla="*/ 8516128 w 9040730"/>
              <a:gd name="connsiteY49-514" fmla="*/ 307 h 979708"/>
              <a:gd name="connsiteX50-515" fmla="*/ 8525024 w 9040730"/>
              <a:gd name="connsiteY50-516" fmla="*/ 0 h 979708"/>
              <a:gd name="connsiteX51-517" fmla="*/ 8533921 w 9040730"/>
              <a:gd name="connsiteY51-518" fmla="*/ 307 h 979708"/>
              <a:gd name="connsiteX52-519" fmla="*/ 8542511 w 9040730"/>
              <a:gd name="connsiteY52-520" fmla="*/ 1229 h 979708"/>
              <a:gd name="connsiteX53-521" fmla="*/ 8551408 w 9040730"/>
              <a:gd name="connsiteY53-522" fmla="*/ 2150 h 979708"/>
              <a:gd name="connsiteX54-523" fmla="*/ 8559998 w 9040730"/>
              <a:gd name="connsiteY54-524" fmla="*/ 3687 h 979708"/>
              <a:gd name="connsiteX55-525" fmla="*/ 8568895 w 9040730"/>
              <a:gd name="connsiteY55-526" fmla="*/ 5223 h 979708"/>
              <a:gd name="connsiteX56-527" fmla="*/ 8577178 w 9040730"/>
              <a:gd name="connsiteY56-528" fmla="*/ 7680 h 979708"/>
              <a:gd name="connsiteX57-529" fmla="*/ 8585768 w 9040730"/>
              <a:gd name="connsiteY57-530" fmla="*/ 10138 h 979708"/>
              <a:gd name="connsiteX58-531" fmla="*/ 8594051 w 9040730"/>
              <a:gd name="connsiteY58-532" fmla="*/ 13518 h 979708"/>
              <a:gd name="connsiteX59-533" fmla="*/ 8602334 w 9040730"/>
              <a:gd name="connsiteY59-534" fmla="*/ 16897 h 979708"/>
              <a:gd name="connsiteX60-535" fmla="*/ 8610311 w 9040730"/>
              <a:gd name="connsiteY60-536" fmla="*/ 21198 h 979708"/>
              <a:gd name="connsiteX61-537" fmla="*/ 8618287 w 9040730"/>
              <a:gd name="connsiteY61-538" fmla="*/ 25499 h 979708"/>
              <a:gd name="connsiteX62-539" fmla="*/ 8625957 w 9040730"/>
              <a:gd name="connsiteY62-540" fmla="*/ 30415 h 979708"/>
              <a:gd name="connsiteX63-541" fmla="*/ 8633320 w 9040730"/>
              <a:gd name="connsiteY63-542" fmla="*/ 35638 h 979708"/>
              <a:gd name="connsiteX64-543" fmla="*/ 8640682 w 9040730"/>
              <a:gd name="connsiteY64-544" fmla="*/ 41475 h 979708"/>
              <a:gd name="connsiteX65-545" fmla="*/ 8647738 w 9040730"/>
              <a:gd name="connsiteY65-546" fmla="*/ 47312 h 979708"/>
              <a:gd name="connsiteX66-547" fmla="*/ 8654488 w 9040730"/>
              <a:gd name="connsiteY66-548" fmla="*/ 53764 h 979708"/>
              <a:gd name="connsiteX67-549" fmla="*/ 8987043 w 9040730"/>
              <a:gd name="connsiteY67-550" fmla="*/ 386793 h 979708"/>
              <a:gd name="connsiteX68-551" fmla="*/ 8992872 w 9040730"/>
              <a:gd name="connsiteY68-552" fmla="*/ 392937 h 979708"/>
              <a:gd name="connsiteX69-553" fmla="*/ 8998700 w 9040730"/>
              <a:gd name="connsiteY69-554" fmla="*/ 399696 h 979708"/>
              <a:gd name="connsiteX70-555" fmla="*/ 9004223 w 9040730"/>
              <a:gd name="connsiteY70-556" fmla="*/ 406455 h 979708"/>
              <a:gd name="connsiteX71-557" fmla="*/ 9009131 w 9040730"/>
              <a:gd name="connsiteY71-558" fmla="*/ 413828 h 979708"/>
              <a:gd name="connsiteX72-559" fmla="*/ 9014040 w 9040730"/>
              <a:gd name="connsiteY72-560" fmla="*/ 421509 h 979708"/>
              <a:gd name="connsiteX73-561" fmla="*/ 9018335 w 9040730"/>
              <a:gd name="connsiteY73-562" fmla="*/ 428882 h 979708"/>
              <a:gd name="connsiteX74-563" fmla="*/ 9022323 w 9040730"/>
              <a:gd name="connsiteY74-564" fmla="*/ 436870 h 979708"/>
              <a:gd name="connsiteX75-565" fmla="*/ 9026311 w 9040730"/>
              <a:gd name="connsiteY75-566" fmla="*/ 445165 h 979708"/>
              <a:gd name="connsiteX76-567" fmla="*/ 9029379 w 9040730"/>
              <a:gd name="connsiteY76-568" fmla="*/ 453153 h 979708"/>
              <a:gd name="connsiteX77-569" fmla="*/ 9032140 w 9040730"/>
              <a:gd name="connsiteY77-570" fmla="*/ 461755 h 979708"/>
              <a:gd name="connsiteX78-571" fmla="*/ 9034594 w 9040730"/>
              <a:gd name="connsiteY78-572" fmla="*/ 470357 h 979708"/>
              <a:gd name="connsiteX79-573" fmla="*/ 9036742 w 9040730"/>
              <a:gd name="connsiteY79-574" fmla="*/ 479266 h 979708"/>
              <a:gd name="connsiteX80-575" fmla="*/ 9038582 w 9040730"/>
              <a:gd name="connsiteY80-576" fmla="*/ 488483 h 979708"/>
              <a:gd name="connsiteX81-577" fmla="*/ 9039503 w 9040730"/>
              <a:gd name="connsiteY81-578" fmla="*/ 497700 h 979708"/>
              <a:gd name="connsiteX82-579" fmla="*/ 9040423 w 9040730"/>
              <a:gd name="connsiteY82-580" fmla="*/ 506916 h 979708"/>
              <a:gd name="connsiteX83-581" fmla="*/ 9040730 w 9040730"/>
              <a:gd name="connsiteY83-582" fmla="*/ 516440 h 979708"/>
              <a:gd name="connsiteX84-583" fmla="*/ 9040423 w 9040730"/>
              <a:gd name="connsiteY84-584" fmla="*/ 525964 h 979708"/>
              <a:gd name="connsiteX85-585" fmla="*/ 9039503 w 9040730"/>
              <a:gd name="connsiteY85-586" fmla="*/ 535181 h 979708"/>
              <a:gd name="connsiteX86-587" fmla="*/ 9038582 w 9040730"/>
              <a:gd name="connsiteY86-588" fmla="*/ 544397 h 979708"/>
              <a:gd name="connsiteX87-589" fmla="*/ 9036742 w 9040730"/>
              <a:gd name="connsiteY87-590" fmla="*/ 553307 h 979708"/>
              <a:gd name="connsiteX88-591" fmla="*/ 9034594 w 9040730"/>
              <a:gd name="connsiteY88-592" fmla="*/ 562524 h 979708"/>
              <a:gd name="connsiteX89-593" fmla="*/ 9032140 w 9040730"/>
              <a:gd name="connsiteY89-594" fmla="*/ 570819 h 979708"/>
              <a:gd name="connsiteX90-595" fmla="*/ 9029379 w 9040730"/>
              <a:gd name="connsiteY90-596" fmla="*/ 579421 h 979708"/>
              <a:gd name="connsiteX91-597" fmla="*/ 9026311 w 9040730"/>
              <a:gd name="connsiteY91-598" fmla="*/ 587716 h 979708"/>
              <a:gd name="connsiteX92-599" fmla="*/ 9022323 w 9040730"/>
              <a:gd name="connsiteY92-600" fmla="*/ 596011 h 979708"/>
              <a:gd name="connsiteX93-601" fmla="*/ 9018335 w 9040730"/>
              <a:gd name="connsiteY93-602" fmla="*/ 603691 h 979708"/>
              <a:gd name="connsiteX94-603" fmla="*/ 9014040 w 9040730"/>
              <a:gd name="connsiteY94-604" fmla="*/ 611679 h 979708"/>
              <a:gd name="connsiteX95-605" fmla="*/ 9009131 w 9040730"/>
              <a:gd name="connsiteY95-606" fmla="*/ 619052 h 979708"/>
              <a:gd name="connsiteX96-607" fmla="*/ 9004223 w 9040730"/>
              <a:gd name="connsiteY96-608" fmla="*/ 626426 h 979708"/>
              <a:gd name="connsiteX97-609" fmla="*/ 8998700 w 9040730"/>
              <a:gd name="connsiteY97-610" fmla="*/ 633185 h 979708"/>
              <a:gd name="connsiteX98-611" fmla="*/ 8992872 w 9040730"/>
              <a:gd name="connsiteY98-612" fmla="*/ 639943 h 979708"/>
              <a:gd name="connsiteX99-613" fmla="*/ 8987043 w 9040730"/>
              <a:gd name="connsiteY99-614" fmla="*/ 646088 h 979708"/>
              <a:gd name="connsiteX100-615" fmla="*/ 8654488 w 9040730"/>
              <a:gd name="connsiteY100-616" fmla="*/ 978809 h 979708"/>
              <a:gd name="connsiteX101-617" fmla="*/ 8653590 w 9040730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040730" h="979708">
                <a:moveTo>
                  <a:pt x="0" y="332875"/>
                </a:moveTo>
                <a:lnTo>
                  <a:pt x="8421127" y="332875"/>
                </a:lnTo>
                <a:lnTo>
                  <a:pt x="8395561" y="313673"/>
                </a:lnTo>
                <a:lnTo>
                  <a:pt x="8389119" y="306607"/>
                </a:lnTo>
                <a:lnTo>
                  <a:pt x="8382676" y="299541"/>
                </a:lnTo>
                <a:lnTo>
                  <a:pt x="8377154" y="292475"/>
                </a:lnTo>
                <a:lnTo>
                  <a:pt x="8372245" y="284487"/>
                </a:lnTo>
                <a:lnTo>
                  <a:pt x="8367337" y="276807"/>
                </a:lnTo>
                <a:lnTo>
                  <a:pt x="8362735" y="269126"/>
                </a:lnTo>
                <a:lnTo>
                  <a:pt x="8358747" y="260831"/>
                </a:lnTo>
                <a:lnTo>
                  <a:pt x="8355372" y="252844"/>
                </a:lnTo>
                <a:lnTo>
                  <a:pt x="8351998" y="244241"/>
                </a:lnTo>
                <a:lnTo>
                  <a:pt x="8349237" y="235639"/>
                </a:lnTo>
                <a:lnTo>
                  <a:pt x="8347089" y="227344"/>
                </a:lnTo>
                <a:lnTo>
                  <a:pt x="8344942" y="218742"/>
                </a:lnTo>
                <a:lnTo>
                  <a:pt x="8343714" y="209832"/>
                </a:lnTo>
                <a:lnTo>
                  <a:pt x="8342487" y="201230"/>
                </a:lnTo>
                <a:cubicBezTo>
                  <a:pt x="8342385" y="198260"/>
                  <a:pt x="8342282" y="195291"/>
                  <a:pt x="8342180" y="192321"/>
                </a:cubicBezTo>
                <a:lnTo>
                  <a:pt x="8341874" y="183719"/>
                </a:lnTo>
                <a:lnTo>
                  <a:pt x="8342180" y="175116"/>
                </a:lnTo>
                <a:cubicBezTo>
                  <a:pt x="8342282" y="172146"/>
                  <a:pt x="8342385" y="169177"/>
                  <a:pt x="8342487" y="166207"/>
                </a:cubicBezTo>
                <a:lnTo>
                  <a:pt x="8343714" y="157298"/>
                </a:lnTo>
                <a:lnTo>
                  <a:pt x="8344942" y="148388"/>
                </a:lnTo>
                <a:lnTo>
                  <a:pt x="8347089" y="140093"/>
                </a:lnTo>
                <a:lnTo>
                  <a:pt x="8349237" y="131491"/>
                </a:lnTo>
                <a:lnTo>
                  <a:pt x="8351998" y="122889"/>
                </a:lnTo>
                <a:lnTo>
                  <a:pt x="8355372" y="114594"/>
                </a:lnTo>
                <a:lnTo>
                  <a:pt x="8358747" y="106299"/>
                </a:lnTo>
                <a:lnTo>
                  <a:pt x="8362735" y="98311"/>
                </a:lnTo>
                <a:lnTo>
                  <a:pt x="8367337" y="90630"/>
                </a:lnTo>
                <a:lnTo>
                  <a:pt x="8372245" y="82643"/>
                </a:lnTo>
                <a:lnTo>
                  <a:pt x="8377154" y="75269"/>
                </a:lnTo>
                <a:lnTo>
                  <a:pt x="8382676" y="67896"/>
                </a:lnTo>
                <a:lnTo>
                  <a:pt x="8389119" y="60830"/>
                </a:lnTo>
                <a:lnTo>
                  <a:pt x="8395561" y="53764"/>
                </a:lnTo>
                <a:lnTo>
                  <a:pt x="8402310" y="47312"/>
                </a:lnTo>
                <a:lnTo>
                  <a:pt x="8409673" y="41475"/>
                </a:lnTo>
                <a:lnTo>
                  <a:pt x="8416729" y="35638"/>
                </a:lnTo>
                <a:lnTo>
                  <a:pt x="8424399" y="30415"/>
                </a:lnTo>
                <a:lnTo>
                  <a:pt x="8431762" y="25499"/>
                </a:lnTo>
                <a:lnTo>
                  <a:pt x="8440045" y="21198"/>
                </a:lnTo>
                <a:lnTo>
                  <a:pt x="8448021" y="16897"/>
                </a:lnTo>
                <a:lnTo>
                  <a:pt x="8456304" y="13518"/>
                </a:lnTo>
                <a:lnTo>
                  <a:pt x="8464281" y="10138"/>
                </a:lnTo>
                <a:lnTo>
                  <a:pt x="8472871" y="7680"/>
                </a:lnTo>
                <a:lnTo>
                  <a:pt x="8481461" y="5223"/>
                </a:lnTo>
                <a:lnTo>
                  <a:pt x="8490051" y="3687"/>
                </a:lnTo>
                <a:lnTo>
                  <a:pt x="8498948" y="2150"/>
                </a:lnTo>
                <a:lnTo>
                  <a:pt x="8507231" y="1229"/>
                </a:lnTo>
                <a:lnTo>
                  <a:pt x="8516128" y="307"/>
                </a:lnTo>
                <a:lnTo>
                  <a:pt x="8525024" y="0"/>
                </a:lnTo>
                <a:lnTo>
                  <a:pt x="8533921" y="307"/>
                </a:lnTo>
                <a:lnTo>
                  <a:pt x="8542511" y="1229"/>
                </a:lnTo>
                <a:lnTo>
                  <a:pt x="8551408" y="2150"/>
                </a:lnTo>
                <a:lnTo>
                  <a:pt x="8559998" y="3687"/>
                </a:lnTo>
                <a:lnTo>
                  <a:pt x="8568895" y="5223"/>
                </a:lnTo>
                <a:lnTo>
                  <a:pt x="8577178" y="7680"/>
                </a:lnTo>
                <a:lnTo>
                  <a:pt x="8585768" y="10138"/>
                </a:lnTo>
                <a:lnTo>
                  <a:pt x="8594051" y="13518"/>
                </a:lnTo>
                <a:lnTo>
                  <a:pt x="8602334" y="16897"/>
                </a:lnTo>
                <a:lnTo>
                  <a:pt x="8610311" y="21198"/>
                </a:lnTo>
                <a:lnTo>
                  <a:pt x="8618287" y="25499"/>
                </a:lnTo>
                <a:lnTo>
                  <a:pt x="8625957" y="30415"/>
                </a:lnTo>
                <a:lnTo>
                  <a:pt x="8633320" y="35638"/>
                </a:lnTo>
                <a:lnTo>
                  <a:pt x="8640682" y="41475"/>
                </a:lnTo>
                <a:lnTo>
                  <a:pt x="8647738" y="47312"/>
                </a:lnTo>
                <a:lnTo>
                  <a:pt x="8654488" y="53764"/>
                </a:lnTo>
                <a:lnTo>
                  <a:pt x="8987043" y="386793"/>
                </a:lnTo>
                <a:lnTo>
                  <a:pt x="8992872" y="392937"/>
                </a:lnTo>
                <a:lnTo>
                  <a:pt x="8998700" y="399696"/>
                </a:lnTo>
                <a:lnTo>
                  <a:pt x="9004223" y="406455"/>
                </a:lnTo>
                <a:lnTo>
                  <a:pt x="9009131" y="413828"/>
                </a:lnTo>
                <a:lnTo>
                  <a:pt x="9014040" y="421509"/>
                </a:lnTo>
                <a:lnTo>
                  <a:pt x="9018335" y="428882"/>
                </a:lnTo>
                <a:lnTo>
                  <a:pt x="9022323" y="436870"/>
                </a:lnTo>
                <a:lnTo>
                  <a:pt x="9026311" y="445165"/>
                </a:lnTo>
                <a:lnTo>
                  <a:pt x="9029379" y="453153"/>
                </a:lnTo>
                <a:lnTo>
                  <a:pt x="9032140" y="461755"/>
                </a:lnTo>
                <a:lnTo>
                  <a:pt x="9034594" y="470357"/>
                </a:lnTo>
                <a:lnTo>
                  <a:pt x="9036742" y="479266"/>
                </a:lnTo>
                <a:lnTo>
                  <a:pt x="9038582" y="488483"/>
                </a:lnTo>
                <a:lnTo>
                  <a:pt x="9039503" y="497700"/>
                </a:lnTo>
                <a:cubicBezTo>
                  <a:pt x="9039810" y="500772"/>
                  <a:pt x="9040116" y="503844"/>
                  <a:pt x="9040423" y="506916"/>
                </a:cubicBezTo>
                <a:cubicBezTo>
                  <a:pt x="9040525" y="510091"/>
                  <a:pt x="9040628" y="513265"/>
                  <a:pt x="9040730" y="516440"/>
                </a:cubicBezTo>
                <a:cubicBezTo>
                  <a:pt x="9040628" y="519615"/>
                  <a:pt x="9040525" y="522789"/>
                  <a:pt x="9040423" y="525964"/>
                </a:cubicBezTo>
                <a:cubicBezTo>
                  <a:pt x="9040116" y="529036"/>
                  <a:pt x="9039810" y="532109"/>
                  <a:pt x="9039503" y="535181"/>
                </a:cubicBezTo>
                <a:lnTo>
                  <a:pt x="9038582" y="544397"/>
                </a:lnTo>
                <a:lnTo>
                  <a:pt x="9036742" y="553307"/>
                </a:lnTo>
                <a:lnTo>
                  <a:pt x="9034594" y="562524"/>
                </a:lnTo>
                <a:lnTo>
                  <a:pt x="9032140" y="570819"/>
                </a:lnTo>
                <a:lnTo>
                  <a:pt x="9029379" y="579421"/>
                </a:lnTo>
                <a:lnTo>
                  <a:pt x="9026311" y="587716"/>
                </a:lnTo>
                <a:lnTo>
                  <a:pt x="9022323" y="596011"/>
                </a:lnTo>
                <a:lnTo>
                  <a:pt x="9018335" y="603691"/>
                </a:lnTo>
                <a:lnTo>
                  <a:pt x="9014040" y="611679"/>
                </a:lnTo>
                <a:lnTo>
                  <a:pt x="9009131" y="619052"/>
                </a:lnTo>
                <a:lnTo>
                  <a:pt x="9004223" y="626426"/>
                </a:lnTo>
                <a:lnTo>
                  <a:pt x="8998700" y="633185"/>
                </a:lnTo>
                <a:lnTo>
                  <a:pt x="8992872" y="639943"/>
                </a:lnTo>
                <a:lnTo>
                  <a:pt x="8987043" y="646088"/>
                </a:lnTo>
                <a:lnTo>
                  <a:pt x="8654488" y="978809"/>
                </a:lnTo>
                <a:lnTo>
                  <a:pt x="8653590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4"/>
            </p:custDataLst>
          </p:nvPr>
        </p:nvSpPr>
        <p:spPr bwMode="auto">
          <a:xfrm>
            <a:off x="2812104" y="2898231"/>
            <a:ext cx="5855273" cy="796186"/>
          </a:xfrm>
          <a:custGeom>
            <a:avLst/>
            <a:gdLst>
              <a:gd name="connsiteX0" fmla="*/ 8135062 w 8522202"/>
              <a:gd name="connsiteY0" fmla="*/ 443714 h 979708"/>
              <a:gd name="connsiteX1" fmla="*/ 0 w 8522202"/>
              <a:gd name="connsiteY1" fmla="*/ 443714 h 979708"/>
              <a:gd name="connsiteX2" fmla="*/ 0 w 8522202"/>
              <a:gd name="connsiteY2" fmla="*/ 332875 h 979708"/>
              <a:gd name="connsiteX3" fmla="*/ 7902599 w 8522202"/>
              <a:gd name="connsiteY3" fmla="*/ 332875 h 979708"/>
              <a:gd name="connsiteX4" fmla="*/ 7877033 w 8522202"/>
              <a:gd name="connsiteY4" fmla="*/ 313673 h 979708"/>
              <a:gd name="connsiteX5" fmla="*/ 7870591 w 8522202"/>
              <a:gd name="connsiteY5" fmla="*/ 306607 h 979708"/>
              <a:gd name="connsiteX6" fmla="*/ 7864148 w 8522202"/>
              <a:gd name="connsiteY6" fmla="*/ 299541 h 979708"/>
              <a:gd name="connsiteX7" fmla="*/ 7858626 w 8522202"/>
              <a:gd name="connsiteY7" fmla="*/ 292475 h 979708"/>
              <a:gd name="connsiteX8" fmla="*/ 7853717 w 8522202"/>
              <a:gd name="connsiteY8" fmla="*/ 284487 h 979708"/>
              <a:gd name="connsiteX9" fmla="*/ 7848809 w 8522202"/>
              <a:gd name="connsiteY9" fmla="*/ 276807 h 979708"/>
              <a:gd name="connsiteX10" fmla="*/ 7844207 w 8522202"/>
              <a:gd name="connsiteY10" fmla="*/ 269126 h 979708"/>
              <a:gd name="connsiteX11" fmla="*/ 7840219 w 8522202"/>
              <a:gd name="connsiteY11" fmla="*/ 260831 h 979708"/>
              <a:gd name="connsiteX12" fmla="*/ 7836844 w 8522202"/>
              <a:gd name="connsiteY12" fmla="*/ 252844 h 979708"/>
              <a:gd name="connsiteX13" fmla="*/ 7833470 w 8522202"/>
              <a:gd name="connsiteY13" fmla="*/ 244241 h 979708"/>
              <a:gd name="connsiteX14" fmla="*/ 7830709 w 8522202"/>
              <a:gd name="connsiteY14" fmla="*/ 235639 h 979708"/>
              <a:gd name="connsiteX15" fmla="*/ 7828561 w 8522202"/>
              <a:gd name="connsiteY15" fmla="*/ 227344 h 979708"/>
              <a:gd name="connsiteX16" fmla="*/ 7826414 w 8522202"/>
              <a:gd name="connsiteY16" fmla="*/ 218742 h 979708"/>
              <a:gd name="connsiteX17" fmla="*/ 7825186 w 8522202"/>
              <a:gd name="connsiteY17" fmla="*/ 209832 h 979708"/>
              <a:gd name="connsiteX18" fmla="*/ 7823959 w 8522202"/>
              <a:gd name="connsiteY18" fmla="*/ 201230 h 979708"/>
              <a:gd name="connsiteX19" fmla="*/ 7823652 w 8522202"/>
              <a:gd name="connsiteY19" fmla="*/ 192321 h 979708"/>
              <a:gd name="connsiteX20" fmla="*/ 7823346 w 8522202"/>
              <a:gd name="connsiteY20" fmla="*/ 183719 h 979708"/>
              <a:gd name="connsiteX21" fmla="*/ 7823652 w 8522202"/>
              <a:gd name="connsiteY21" fmla="*/ 175116 h 979708"/>
              <a:gd name="connsiteX22" fmla="*/ 7823959 w 8522202"/>
              <a:gd name="connsiteY22" fmla="*/ 166207 h 979708"/>
              <a:gd name="connsiteX23" fmla="*/ 7825186 w 8522202"/>
              <a:gd name="connsiteY23" fmla="*/ 157298 h 979708"/>
              <a:gd name="connsiteX24" fmla="*/ 7826414 w 8522202"/>
              <a:gd name="connsiteY24" fmla="*/ 148388 h 979708"/>
              <a:gd name="connsiteX25" fmla="*/ 7828561 w 8522202"/>
              <a:gd name="connsiteY25" fmla="*/ 140093 h 979708"/>
              <a:gd name="connsiteX26" fmla="*/ 7830709 w 8522202"/>
              <a:gd name="connsiteY26" fmla="*/ 131491 h 979708"/>
              <a:gd name="connsiteX27" fmla="*/ 7833470 w 8522202"/>
              <a:gd name="connsiteY27" fmla="*/ 122889 h 979708"/>
              <a:gd name="connsiteX28" fmla="*/ 7836844 w 8522202"/>
              <a:gd name="connsiteY28" fmla="*/ 114594 h 979708"/>
              <a:gd name="connsiteX29" fmla="*/ 7840219 w 8522202"/>
              <a:gd name="connsiteY29" fmla="*/ 106299 h 979708"/>
              <a:gd name="connsiteX30" fmla="*/ 7844207 w 8522202"/>
              <a:gd name="connsiteY30" fmla="*/ 98311 h 979708"/>
              <a:gd name="connsiteX31" fmla="*/ 7848809 w 8522202"/>
              <a:gd name="connsiteY31" fmla="*/ 90630 h 979708"/>
              <a:gd name="connsiteX32" fmla="*/ 7853717 w 8522202"/>
              <a:gd name="connsiteY32" fmla="*/ 82643 h 979708"/>
              <a:gd name="connsiteX33" fmla="*/ 7858626 w 8522202"/>
              <a:gd name="connsiteY33" fmla="*/ 75269 h 979708"/>
              <a:gd name="connsiteX34" fmla="*/ 7864148 w 8522202"/>
              <a:gd name="connsiteY34" fmla="*/ 67896 h 979708"/>
              <a:gd name="connsiteX35" fmla="*/ 7870591 w 8522202"/>
              <a:gd name="connsiteY35" fmla="*/ 60830 h 979708"/>
              <a:gd name="connsiteX36" fmla="*/ 7877033 w 8522202"/>
              <a:gd name="connsiteY36" fmla="*/ 53764 h 979708"/>
              <a:gd name="connsiteX37" fmla="*/ 7883782 w 8522202"/>
              <a:gd name="connsiteY37" fmla="*/ 47312 h 979708"/>
              <a:gd name="connsiteX38" fmla="*/ 7891145 w 8522202"/>
              <a:gd name="connsiteY38" fmla="*/ 41475 h 979708"/>
              <a:gd name="connsiteX39" fmla="*/ 7898201 w 8522202"/>
              <a:gd name="connsiteY39" fmla="*/ 35638 h 979708"/>
              <a:gd name="connsiteX40" fmla="*/ 7905871 w 8522202"/>
              <a:gd name="connsiteY40" fmla="*/ 30415 h 979708"/>
              <a:gd name="connsiteX41" fmla="*/ 7913234 w 8522202"/>
              <a:gd name="connsiteY41" fmla="*/ 25499 h 979708"/>
              <a:gd name="connsiteX42" fmla="*/ 7921517 w 8522202"/>
              <a:gd name="connsiteY42" fmla="*/ 21198 h 979708"/>
              <a:gd name="connsiteX43" fmla="*/ 7929493 w 8522202"/>
              <a:gd name="connsiteY43" fmla="*/ 16897 h 979708"/>
              <a:gd name="connsiteX44" fmla="*/ 7937776 w 8522202"/>
              <a:gd name="connsiteY44" fmla="*/ 13518 h 979708"/>
              <a:gd name="connsiteX45" fmla="*/ 7945753 w 8522202"/>
              <a:gd name="connsiteY45" fmla="*/ 10138 h 979708"/>
              <a:gd name="connsiteX46" fmla="*/ 7954343 w 8522202"/>
              <a:gd name="connsiteY46" fmla="*/ 7680 h 979708"/>
              <a:gd name="connsiteX47" fmla="*/ 7962933 w 8522202"/>
              <a:gd name="connsiteY47" fmla="*/ 5223 h 979708"/>
              <a:gd name="connsiteX48" fmla="*/ 7971523 w 8522202"/>
              <a:gd name="connsiteY48" fmla="*/ 3687 h 979708"/>
              <a:gd name="connsiteX49" fmla="*/ 7980420 w 8522202"/>
              <a:gd name="connsiteY49" fmla="*/ 2150 h 979708"/>
              <a:gd name="connsiteX50" fmla="*/ 7988703 w 8522202"/>
              <a:gd name="connsiteY50" fmla="*/ 1229 h 979708"/>
              <a:gd name="connsiteX51" fmla="*/ 7997600 w 8522202"/>
              <a:gd name="connsiteY51" fmla="*/ 307 h 979708"/>
              <a:gd name="connsiteX52" fmla="*/ 8006496 w 8522202"/>
              <a:gd name="connsiteY52" fmla="*/ 0 h 979708"/>
              <a:gd name="connsiteX53" fmla="*/ 8015393 w 8522202"/>
              <a:gd name="connsiteY53" fmla="*/ 307 h 979708"/>
              <a:gd name="connsiteX54" fmla="*/ 8023983 w 8522202"/>
              <a:gd name="connsiteY54" fmla="*/ 1229 h 979708"/>
              <a:gd name="connsiteX55" fmla="*/ 8032880 w 8522202"/>
              <a:gd name="connsiteY55" fmla="*/ 2150 h 979708"/>
              <a:gd name="connsiteX56" fmla="*/ 8041470 w 8522202"/>
              <a:gd name="connsiteY56" fmla="*/ 3687 h 979708"/>
              <a:gd name="connsiteX57" fmla="*/ 8050367 w 8522202"/>
              <a:gd name="connsiteY57" fmla="*/ 5223 h 979708"/>
              <a:gd name="connsiteX58" fmla="*/ 8058650 w 8522202"/>
              <a:gd name="connsiteY58" fmla="*/ 7680 h 979708"/>
              <a:gd name="connsiteX59" fmla="*/ 8067240 w 8522202"/>
              <a:gd name="connsiteY59" fmla="*/ 10138 h 979708"/>
              <a:gd name="connsiteX60" fmla="*/ 8075523 w 8522202"/>
              <a:gd name="connsiteY60" fmla="*/ 13518 h 979708"/>
              <a:gd name="connsiteX61" fmla="*/ 8083806 w 8522202"/>
              <a:gd name="connsiteY61" fmla="*/ 16897 h 979708"/>
              <a:gd name="connsiteX62" fmla="*/ 8091783 w 8522202"/>
              <a:gd name="connsiteY62" fmla="*/ 21198 h 979708"/>
              <a:gd name="connsiteX63" fmla="*/ 8099759 w 8522202"/>
              <a:gd name="connsiteY63" fmla="*/ 25499 h 979708"/>
              <a:gd name="connsiteX64" fmla="*/ 8107429 w 8522202"/>
              <a:gd name="connsiteY64" fmla="*/ 30415 h 979708"/>
              <a:gd name="connsiteX65" fmla="*/ 8114792 w 8522202"/>
              <a:gd name="connsiteY65" fmla="*/ 35638 h 979708"/>
              <a:gd name="connsiteX66" fmla="*/ 8122154 w 8522202"/>
              <a:gd name="connsiteY66" fmla="*/ 41475 h 979708"/>
              <a:gd name="connsiteX67" fmla="*/ 8129210 w 8522202"/>
              <a:gd name="connsiteY67" fmla="*/ 47312 h 979708"/>
              <a:gd name="connsiteX68" fmla="*/ 8135960 w 8522202"/>
              <a:gd name="connsiteY68" fmla="*/ 53764 h 979708"/>
              <a:gd name="connsiteX69" fmla="*/ 8468515 w 8522202"/>
              <a:gd name="connsiteY69" fmla="*/ 386793 h 979708"/>
              <a:gd name="connsiteX70" fmla="*/ 8474344 w 8522202"/>
              <a:gd name="connsiteY70" fmla="*/ 392937 h 979708"/>
              <a:gd name="connsiteX71" fmla="*/ 8480172 w 8522202"/>
              <a:gd name="connsiteY71" fmla="*/ 399696 h 979708"/>
              <a:gd name="connsiteX72" fmla="*/ 8485695 w 8522202"/>
              <a:gd name="connsiteY72" fmla="*/ 406455 h 979708"/>
              <a:gd name="connsiteX73" fmla="*/ 8490603 w 8522202"/>
              <a:gd name="connsiteY73" fmla="*/ 413828 h 979708"/>
              <a:gd name="connsiteX74" fmla="*/ 8495512 w 8522202"/>
              <a:gd name="connsiteY74" fmla="*/ 421509 h 979708"/>
              <a:gd name="connsiteX75" fmla="*/ 8499807 w 8522202"/>
              <a:gd name="connsiteY75" fmla="*/ 428882 h 979708"/>
              <a:gd name="connsiteX76" fmla="*/ 8503795 w 8522202"/>
              <a:gd name="connsiteY76" fmla="*/ 436870 h 979708"/>
              <a:gd name="connsiteX77" fmla="*/ 8507783 w 8522202"/>
              <a:gd name="connsiteY77" fmla="*/ 445165 h 979708"/>
              <a:gd name="connsiteX78" fmla="*/ 8510851 w 8522202"/>
              <a:gd name="connsiteY78" fmla="*/ 453153 h 979708"/>
              <a:gd name="connsiteX79" fmla="*/ 8513612 w 8522202"/>
              <a:gd name="connsiteY79" fmla="*/ 461755 h 979708"/>
              <a:gd name="connsiteX80" fmla="*/ 8516066 w 8522202"/>
              <a:gd name="connsiteY80" fmla="*/ 470357 h 979708"/>
              <a:gd name="connsiteX81" fmla="*/ 8518214 w 8522202"/>
              <a:gd name="connsiteY81" fmla="*/ 479266 h 979708"/>
              <a:gd name="connsiteX82" fmla="*/ 8520054 w 8522202"/>
              <a:gd name="connsiteY82" fmla="*/ 488483 h 979708"/>
              <a:gd name="connsiteX83" fmla="*/ 8520975 w 8522202"/>
              <a:gd name="connsiteY83" fmla="*/ 497700 h 979708"/>
              <a:gd name="connsiteX84" fmla="*/ 8521895 w 8522202"/>
              <a:gd name="connsiteY84" fmla="*/ 506916 h 979708"/>
              <a:gd name="connsiteX85" fmla="*/ 8522202 w 8522202"/>
              <a:gd name="connsiteY85" fmla="*/ 516440 h 979708"/>
              <a:gd name="connsiteX86" fmla="*/ 8521895 w 8522202"/>
              <a:gd name="connsiteY86" fmla="*/ 525964 h 979708"/>
              <a:gd name="connsiteX87" fmla="*/ 8520975 w 8522202"/>
              <a:gd name="connsiteY87" fmla="*/ 535181 h 979708"/>
              <a:gd name="connsiteX88" fmla="*/ 8520054 w 8522202"/>
              <a:gd name="connsiteY88" fmla="*/ 544397 h 979708"/>
              <a:gd name="connsiteX89" fmla="*/ 8518214 w 8522202"/>
              <a:gd name="connsiteY89" fmla="*/ 553307 h 979708"/>
              <a:gd name="connsiteX90" fmla="*/ 8516066 w 8522202"/>
              <a:gd name="connsiteY90" fmla="*/ 562524 h 979708"/>
              <a:gd name="connsiteX91" fmla="*/ 8513612 w 8522202"/>
              <a:gd name="connsiteY91" fmla="*/ 570819 h 979708"/>
              <a:gd name="connsiteX92" fmla="*/ 8510851 w 8522202"/>
              <a:gd name="connsiteY92" fmla="*/ 579421 h 979708"/>
              <a:gd name="connsiteX93" fmla="*/ 8507783 w 8522202"/>
              <a:gd name="connsiteY93" fmla="*/ 587716 h 979708"/>
              <a:gd name="connsiteX94" fmla="*/ 8503795 w 8522202"/>
              <a:gd name="connsiteY94" fmla="*/ 596011 h 979708"/>
              <a:gd name="connsiteX95" fmla="*/ 8499807 w 8522202"/>
              <a:gd name="connsiteY95" fmla="*/ 603691 h 979708"/>
              <a:gd name="connsiteX96" fmla="*/ 8495512 w 8522202"/>
              <a:gd name="connsiteY96" fmla="*/ 611679 h 979708"/>
              <a:gd name="connsiteX97" fmla="*/ 8490603 w 8522202"/>
              <a:gd name="connsiteY97" fmla="*/ 619052 h 979708"/>
              <a:gd name="connsiteX98" fmla="*/ 8485695 w 8522202"/>
              <a:gd name="connsiteY98" fmla="*/ 626426 h 979708"/>
              <a:gd name="connsiteX99" fmla="*/ 8480172 w 8522202"/>
              <a:gd name="connsiteY99" fmla="*/ 633185 h 979708"/>
              <a:gd name="connsiteX100" fmla="*/ 8474344 w 8522202"/>
              <a:gd name="connsiteY100" fmla="*/ 639943 h 979708"/>
              <a:gd name="connsiteX101" fmla="*/ 8468515 w 8522202"/>
              <a:gd name="connsiteY101" fmla="*/ 646088 h 979708"/>
              <a:gd name="connsiteX102" fmla="*/ 8135960 w 8522202"/>
              <a:gd name="connsiteY102" fmla="*/ 978809 h 979708"/>
              <a:gd name="connsiteX103" fmla="*/ 8135062 w 8522202"/>
              <a:gd name="connsiteY103" fmla="*/ 979708 h 979708"/>
              <a:gd name="connsiteX104" fmla="*/ 8226502 w 8522202"/>
              <a:gd name="connsiteY104" fmla="*/ 535154 h 979708"/>
              <a:gd name="connsiteX0-1" fmla="*/ 8135062 w 8522202"/>
              <a:gd name="connsiteY0-2" fmla="*/ 443714 h 979708"/>
              <a:gd name="connsiteX1-3" fmla="*/ 0 w 8522202"/>
              <a:gd name="connsiteY1-4" fmla="*/ 443714 h 979708"/>
              <a:gd name="connsiteX2-5" fmla="*/ 0 w 8522202"/>
              <a:gd name="connsiteY2-6" fmla="*/ 332875 h 979708"/>
              <a:gd name="connsiteX3-7" fmla="*/ 7902599 w 8522202"/>
              <a:gd name="connsiteY3-8" fmla="*/ 332875 h 979708"/>
              <a:gd name="connsiteX4-9" fmla="*/ 7877033 w 8522202"/>
              <a:gd name="connsiteY4-10" fmla="*/ 313673 h 979708"/>
              <a:gd name="connsiteX5-11" fmla="*/ 7870591 w 8522202"/>
              <a:gd name="connsiteY5-12" fmla="*/ 306607 h 979708"/>
              <a:gd name="connsiteX6-13" fmla="*/ 7864148 w 8522202"/>
              <a:gd name="connsiteY6-14" fmla="*/ 299541 h 979708"/>
              <a:gd name="connsiteX7-15" fmla="*/ 7858626 w 8522202"/>
              <a:gd name="connsiteY7-16" fmla="*/ 292475 h 979708"/>
              <a:gd name="connsiteX8-17" fmla="*/ 7853717 w 8522202"/>
              <a:gd name="connsiteY8-18" fmla="*/ 284487 h 979708"/>
              <a:gd name="connsiteX9-19" fmla="*/ 7848809 w 8522202"/>
              <a:gd name="connsiteY9-20" fmla="*/ 276807 h 979708"/>
              <a:gd name="connsiteX10-21" fmla="*/ 7844207 w 8522202"/>
              <a:gd name="connsiteY10-22" fmla="*/ 269126 h 979708"/>
              <a:gd name="connsiteX11-23" fmla="*/ 7840219 w 8522202"/>
              <a:gd name="connsiteY11-24" fmla="*/ 260831 h 979708"/>
              <a:gd name="connsiteX12-25" fmla="*/ 7836844 w 8522202"/>
              <a:gd name="connsiteY12-26" fmla="*/ 252844 h 979708"/>
              <a:gd name="connsiteX13-27" fmla="*/ 7833470 w 8522202"/>
              <a:gd name="connsiteY13-28" fmla="*/ 244241 h 979708"/>
              <a:gd name="connsiteX14-29" fmla="*/ 7830709 w 8522202"/>
              <a:gd name="connsiteY14-30" fmla="*/ 235639 h 979708"/>
              <a:gd name="connsiteX15-31" fmla="*/ 7828561 w 8522202"/>
              <a:gd name="connsiteY15-32" fmla="*/ 227344 h 979708"/>
              <a:gd name="connsiteX16-33" fmla="*/ 7826414 w 8522202"/>
              <a:gd name="connsiteY16-34" fmla="*/ 218742 h 979708"/>
              <a:gd name="connsiteX17-35" fmla="*/ 7825186 w 8522202"/>
              <a:gd name="connsiteY17-36" fmla="*/ 209832 h 979708"/>
              <a:gd name="connsiteX18-37" fmla="*/ 7823959 w 8522202"/>
              <a:gd name="connsiteY18-38" fmla="*/ 201230 h 979708"/>
              <a:gd name="connsiteX19-39" fmla="*/ 7823652 w 8522202"/>
              <a:gd name="connsiteY19-40" fmla="*/ 192321 h 979708"/>
              <a:gd name="connsiteX20-41" fmla="*/ 7823346 w 8522202"/>
              <a:gd name="connsiteY20-42" fmla="*/ 183719 h 979708"/>
              <a:gd name="connsiteX21-43" fmla="*/ 7823652 w 8522202"/>
              <a:gd name="connsiteY21-44" fmla="*/ 175116 h 979708"/>
              <a:gd name="connsiteX22-45" fmla="*/ 7823959 w 8522202"/>
              <a:gd name="connsiteY22-46" fmla="*/ 166207 h 979708"/>
              <a:gd name="connsiteX23-47" fmla="*/ 7825186 w 8522202"/>
              <a:gd name="connsiteY23-48" fmla="*/ 157298 h 979708"/>
              <a:gd name="connsiteX24-49" fmla="*/ 7826414 w 8522202"/>
              <a:gd name="connsiteY24-50" fmla="*/ 148388 h 979708"/>
              <a:gd name="connsiteX25-51" fmla="*/ 7828561 w 8522202"/>
              <a:gd name="connsiteY25-52" fmla="*/ 140093 h 979708"/>
              <a:gd name="connsiteX26-53" fmla="*/ 7830709 w 8522202"/>
              <a:gd name="connsiteY26-54" fmla="*/ 131491 h 979708"/>
              <a:gd name="connsiteX27-55" fmla="*/ 7833470 w 8522202"/>
              <a:gd name="connsiteY27-56" fmla="*/ 122889 h 979708"/>
              <a:gd name="connsiteX28-57" fmla="*/ 7836844 w 8522202"/>
              <a:gd name="connsiteY28-58" fmla="*/ 114594 h 979708"/>
              <a:gd name="connsiteX29-59" fmla="*/ 7840219 w 8522202"/>
              <a:gd name="connsiteY29-60" fmla="*/ 106299 h 979708"/>
              <a:gd name="connsiteX30-61" fmla="*/ 7844207 w 8522202"/>
              <a:gd name="connsiteY30-62" fmla="*/ 98311 h 979708"/>
              <a:gd name="connsiteX31-63" fmla="*/ 7848809 w 8522202"/>
              <a:gd name="connsiteY31-64" fmla="*/ 90630 h 979708"/>
              <a:gd name="connsiteX32-65" fmla="*/ 7853717 w 8522202"/>
              <a:gd name="connsiteY32-66" fmla="*/ 82643 h 979708"/>
              <a:gd name="connsiteX33-67" fmla="*/ 7858626 w 8522202"/>
              <a:gd name="connsiteY33-68" fmla="*/ 75269 h 979708"/>
              <a:gd name="connsiteX34-69" fmla="*/ 7864148 w 8522202"/>
              <a:gd name="connsiteY34-70" fmla="*/ 67896 h 979708"/>
              <a:gd name="connsiteX35-71" fmla="*/ 7870591 w 8522202"/>
              <a:gd name="connsiteY35-72" fmla="*/ 60830 h 979708"/>
              <a:gd name="connsiteX36-73" fmla="*/ 7877033 w 8522202"/>
              <a:gd name="connsiteY36-74" fmla="*/ 53764 h 979708"/>
              <a:gd name="connsiteX37-75" fmla="*/ 7883782 w 8522202"/>
              <a:gd name="connsiteY37-76" fmla="*/ 47312 h 979708"/>
              <a:gd name="connsiteX38-77" fmla="*/ 7891145 w 8522202"/>
              <a:gd name="connsiteY38-78" fmla="*/ 41475 h 979708"/>
              <a:gd name="connsiteX39-79" fmla="*/ 7898201 w 8522202"/>
              <a:gd name="connsiteY39-80" fmla="*/ 35638 h 979708"/>
              <a:gd name="connsiteX40-81" fmla="*/ 7905871 w 8522202"/>
              <a:gd name="connsiteY40-82" fmla="*/ 30415 h 979708"/>
              <a:gd name="connsiteX41-83" fmla="*/ 7913234 w 8522202"/>
              <a:gd name="connsiteY41-84" fmla="*/ 25499 h 979708"/>
              <a:gd name="connsiteX42-85" fmla="*/ 7921517 w 8522202"/>
              <a:gd name="connsiteY42-86" fmla="*/ 21198 h 979708"/>
              <a:gd name="connsiteX43-87" fmla="*/ 7929493 w 8522202"/>
              <a:gd name="connsiteY43-88" fmla="*/ 16897 h 979708"/>
              <a:gd name="connsiteX44-89" fmla="*/ 7937776 w 8522202"/>
              <a:gd name="connsiteY44-90" fmla="*/ 13518 h 979708"/>
              <a:gd name="connsiteX45-91" fmla="*/ 7945753 w 8522202"/>
              <a:gd name="connsiteY45-92" fmla="*/ 10138 h 979708"/>
              <a:gd name="connsiteX46-93" fmla="*/ 7954343 w 8522202"/>
              <a:gd name="connsiteY46-94" fmla="*/ 7680 h 979708"/>
              <a:gd name="connsiteX47-95" fmla="*/ 7962933 w 8522202"/>
              <a:gd name="connsiteY47-96" fmla="*/ 5223 h 979708"/>
              <a:gd name="connsiteX48-97" fmla="*/ 7971523 w 8522202"/>
              <a:gd name="connsiteY48-98" fmla="*/ 3687 h 979708"/>
              <a:gd name="connsiteX49-99" fmla="*/ 7980420 w 8522202"/>
              <a:gd name="connsiteY49-100" fmla="*/ 2150 h 979708"/>
              <a:gd name="connsiteX50-101" fmla="*/ 7988703 w 8522202"/>
              <a:gd name="connsiteY50-102" fmla="*/ 1229 h 979708"/>
              <a:gd name="connsiteX51-103" fmla="*/ 7997600 w 8522202"/>
              <a:gd name="connsiteY51-104" fmla="*/ 307 h 979708"/>
              <a:gd name="connsiteX52-105" fmla="*/ 8006496 w 8522202"/>
              <a:gd name="connsiteY52-106" fmla="*/ 0 h 979708"/>
              <a:gd name="connsiteX53-107" fmla="*/ 8015393 w 8522202"/>
              <a:gd name="connsiteY53-108" fmla="*/ 307 h 979708"/>
              <a:gd name="connsiteX54-109" fmla="*/ 8023983 w 8522202"/>
              <a:gd name="connsiteY54-110" fmla="*/ 1229 h 979708"/>
              <a:gd name="connsiteX55-111" fmla="*/ 8032880 w 8522202"/>
              <a:gd name="connsiteY55-112" fmla="*/ 2150 h 979708"/>
              <a:gd name="connsiteX56-113" fmla="*/ 8041470 w 8522202"/>
              <a:gd name="connsiteY56-114" fmla="*/ 3687 h 979708"/>
              <a:gd name="connsiteX57-115" fmla="*/ 8050367 w 8522202"/>
              <a:gd name="connsiteY57-116" fmla="*/ 5223 h 979708"/>
              <a:gd name="connsiteX58-117" fmla="*/ 8058650 w 8522202"/>
              <a:gd name="connsiteY58-118" fmla="*/ 7680 h 979708"/>
              <a:gd name="connsiteX59-119" fmla="*/ 8067240 w 8522202"/>
              <a:gd name="connsiteY59-120" fmla="*/ 10138 h 979708"/>
              <a:gd name="connsiteX60-121" fmla="*/ 8075523 w 8522202"/>
              <a:gd name="connsiteY60-122" fmla="*/ 13518 h 979708"/>
              <a:gd name="connsiteX61-123" fmla="*/ 8083806 w 8522202"/>
              <a:gd name="connsiteY61-124" fmla="*/ 16897 h 979708"/>
              <a:gd name="connsiteX62-125" fmla="*/ 8091783 w 8522202"/>
              <a:gd name="connsiteY62-126" fmla="*/ 21198 h 979708"/>
              <a:gd name="connsiteX63-127" fmla="*/ 8099759 w 8522202"/>
              <a:gd name="connsiteY63-128" fmla="*/ 25499 h 979708"/>
              <a:gd name="connsiteX64-129" fmla="*/ 8107429 w 8522202"/>
              <a:gd name="connsiteY64-130" fmla="*/ 30415 h 979708"/>
              <a:gd name="connsiteX65-131" fmla="*/ 8114792 w 8522202"/>
              <a:gd name="connsiteY65-132" fmla="*/ 35638 h 979708"/>
              <a:gd name="connsiteX66-133" fmla="*/ 8122154 w 8522202"/>
              <a:gd name="connsiteY66-134" fmla="*/ 41475 h 979708"/>
              <a:gd name="connsiteX67-135" fmla="*/ 8129210 w 8522202"/>
              <a:gd name="connsiteY67-136" fmla="*/ 47312 h 979708"/>
              <a:gd name="connsiteX68-137" fmla="*/ 8135960 w 8522202"/>
              <a:gd name="connsiteY68-138" fmla="*/ 53764 h 979708"/>
              <a:gd name="connsiteX69-139" fmla="*/ 8468515 w 8522202"/>
              <a:gd name="connsiteY69-140" fmla="*/ 386793 h 979708"/>
              <a:gd name="connsiteX70-141" fmla="*/ 8474344 w 8522202"/>
              <a:gd name="connsiteY70-142" fmla="*/ 392937 h 979708"/>
              <a:gd name="connsiteX71-143" fmla="*/ 8480172 w 8522202"/>
              <a:gd name="connsiteY71-144" fmla="*/ 399696 h 979708"/>
              <a:gd name="connsiteX72-145" fmla="*/ 8485695 w 8522202"/>
              <a:gd name="connsiteY72-146" fmla="*/ 406455 h 979708"/>
              <a:gd name="connsiteX73-147" fmla="*/ 8490603 w 8522202"/>
              <a:gd name="connsiteY73-148" fmla="*/ 413828 h 979708"/>
              <a:gd name="connsiteX74-149" fmla="*/ 8495512 w 8522202"/>
              <a:gd name="connsiteY74-150" fmla="*/ 421509 h 979708"/>
              <a:gd name="connsiteX75-151" fmla="*/ 8499807 w 8522202"/>
              <a:gd name="connsiteY75-152" fmla="*/ 428882 h 979708"/>
              <a:gd name="connsiteX76-153" fmla="*/ 8503795 w 8522202"/>
              <a:gd name="connsiteY76-154" fmla="*/ 436870 h 979708"/>
              <a:gd name="connsiteX77-155" fmla="*/ 8507783 w 8522202"/>
              <a:gd name="connsiteY77-156" fmla="*/ 445165 h 979708"/>
              <a:gd name="connsiteX78-157" fmla="*/ 8510851 w 8522202"/>
              <a:gd name="connsiteY78-158" fmla="*/ 453153 h 979708"/>
              <a:gd name="connsiteX79-159" fmla="*/ 8513612 w 8522202"/>
              <a:gd name="connsiteY79-160" fmla="*/ 461755 h 979708"/>
              <a:gd name="connsiteX80-161" fmla="*/ 8516066 w 8522202"/>
              <a:gd name="connsiteY80-162" fmla="*/ 470357 h 979708"/>
              <a:gd name="connsiteX81-163" fmla="*/ 8518214 w 8522202"/>
              <a:gd name="connsiteY81-164" fmla="*/ 479266 h 979708"/>
              <a:gd name="connsiteX82-165" fmla="*/ 8520054 w 8522202"/>
              <a:gd name="connsiteY82-166" fmla="*/ 488483 h 979708"/>
              <a:gd name="connsiteX83-167" fmla="*/ 8520975 w 8522202"/>
              <a:gd name="connsiteY83-168" fmla="*/ 497700 h 979708"/>
              <a:gd name="connsiteX84-169" fmla="*/ 8521895 w 8522202"/>
              <a:gd name="connsiteY84-170" fmla="*/ 506916 h 979708"/>
              <a:gd name="connsiteX85-171" fmla="*/ 8522202 w 8522202"/>
              <a:gd name="connsiteY85-172" fmla="*/ 516440 h 979708"/>
              <a:gd name="connsiteX86-173" fmla="*/ 8521895 w 8522202"/>
              <a:gd name="connsiteY86-174" fmla="*/ 525964 h 979708"/>
              <a:gd name="connsiteX87-175" fmla="*/ 8520975 w 8522202"/>
              <a:gd name="connsiteY87-176" fmla="*/ 535181 h 979708"/>
              <a:gd name="connsiteX88-177" fmla="*/ 8520054 w 8522202"/>
              <a:gd name="connsiteY88-178" fmla="*/ 544397 h 979708"/>
              <a:gd name="connsiteX89-179" fmla="*/ 8518214 w 8522202"/>
              <a:gd name="connsiteY89-180" fmla="*/ 553307 h 979708"/>
              <a:gd name="connsiteX90-181" fmla="*/ 8516066 w 8522202"/>
              <a:gd name="connsiteY90-182" fmla="*/ 562524 h 979708"/>
              <a:gd name="connsiteX91-183" fmla="*/ 8513612 w 8522202"/>
              <a:gd name="connsiteY91-184" fmla="*/ 570819 h 979708"/>
              <a:gd name="connsiteX92-185" fmla="*/ 8510851 w 8522202"/>
              <a:gd name="connsiteY92-186" fmla="*/ 579421 h 979708"/>
              <a:gd name="connsiteX93-187" fmla="*/ 8507783 w 8522202"/>
              <a:gd name="connsiteY93-188" fmla="*/ 587716 h 979708"/>
              <a:gd name="connsiteX94-189" fmla="*/ 8503795 w 8522202"/>
              <a:gd name="connsiteY94-190" fmla="*/ 596011 h 979708"/>
              <a:gd name="connsiteX95-191" fmla="*/ 8499807 w 8522202"/>
              <a:gd name="connsiteY95-192" fmla="*/ 603691 h 979708"/>
              <a:gd name="connsiteX96-193" fmla="*/ 8495512 w 8522202"/>
              <a:gd name="connsiteY96-194" fmla="*/ 611679 h 979708"/>
              <a:gd name="connsiteX97-195" fmla="*/ 8490603 w 8522202"/>
              <a:gd name="connsiteY97-196" fmla="*/ 619052 h 979708"/>
              <a:gd name="connsiteX98-197" fmla="*/ 8485695 w 8522202"/>
              <a:gd name="connsiteY98-198" fmla="*/ 626426 h 979708"/>
              <a:gd name="connsiteX99-199" fmla="*/ 8480172 w 8522202"/>
              <a:gd name="connsiteY99-200" fmla="*/ 633185 h 979708"/>
              <a:gd name="connsiteX100-201" fmla="*/ 8474344 w 8522202"/>
              <a:gd name="connsiteY100-202" fmla="*/ 639943 h 979708"/>
              <a:gd name="connsiteX101-203" fmla="*/ 8468515 w 8522202"/>
              <a:gd name="connsiteY101-204" fmla="*/ 646088 h 979708"/>
              <a:gd name="connsiteX102-205" fmla="*/ 8135960 w 8522202"/>
              <a:gd name="connsiteY102-206" fmla="*/ 978809 h 979708"/>
              <a:gd name="connsiteX103-207" fmla="*/ 8135062 w 8522202"/>
              <a:gd name="connsiteY103-208" fmla="*/ 979708 h 979708"/>
              <a:gd name="connsiteX0-209" fmla="*/ 0 w 8522202"/>
              <a:gd name="connsiteY0-210" fmla="*/ 443714 h 979708"/>
              <a:gd name="connsiteX1-211" fmla="*/ 0 w 8522202"/>
              <a:gd name="connsiteY1-212" fmla="*/ 332875 h 979708"/>
              <a:gd name="connsiteX2-213" fmla="*/ 7902599 w 8522202"/>
              <a:gd name="connsiteY2-214" fmla="*/ 332875 h 979708"/>
              <a:gd name="connsiteX3-215" fmla="*/ 7877033 w 8522202"/>
              <a:gd name="connsiteY3-216" fmla="*/ 313673 h 979708"/>
              <a:gd name="connsiteX4-217" fmla="*/ 7870591 w 8522202"/>
              <a:gd name="connsiteY4-218" fmla="*/ 306607 h 979708"/>
              <a:gd name="connsiteX5-219" fmla="*/ 7864148 w 8522202"/>
              <a:gd name="connsiteY5-220" fmla="*/ 299541 h 979708"/>
              <a:gd name="connsiteX6-221" fmla="*/ 7858626 w 8522202"/>
              <a:gd name="connsiteY6-222" fmla="*/ 292475 h 979708"/>
              <a:gd name="connsiteX7-223" fmla="*/ 7853717 w 8522202"/>
              <a:gd name="connsiteY7-224" fmla="*/ 284487 h 979708"/>
              <a:gd name="connsiteX8-225" fmla="*/ 7848809 w 8522202"/>
              <a:gd name="connsiteY8-226" fmla="*/ 276807 h 979708"/>
              <a:gd name="connsiteX9-227" fmla="*/ 7844207 w 8522202"/>
              <a:gd name="connsiteY9-228" fmla="*/ 269126 h 979708"/>
              <a:gd name="connsiteX10-229" fmla="*/ 7840219 w 8522202"/>
              <a:gd name="connsiteY10-230" fmla="*/ 260831 h 979708"/>
              <a:gd name="connsiteX11-231" fmla="*/ 7836844 w 8522202"/>
              <a:gd name="connsiteY11-232" fmla="*/ 252844 h 979708"/>
              <a:gd name="connsiteX12-233" fmla="*/ 7833470 w 8522202"/>
              <a:gd name="connsiteY12-234" fmla="*/ 244241 h 979708"/>
              <a:gd name="connsiteX13-235" fmla="*/ 7830709 w 8522202"/>
              <a:gd name="connsiteY13-236" fmla="*/ 235639 h 979708"/>
              <a:gd name="connsiteX14-237" fmla="*/ 7828561 w 8522202"/>
              <a:gd name="connsiteY14-238" fmla="*/ 227344 h 979708"/>
              <a:gd name="connsiteX15-239" fmla="*/ 7826414 w 8522202"/>
              <a:gd name="connsiteY15-240" fmla="*/ 218742 h 979708"/>
              <a:gd name="connsiteX16-241" fmla="*/ 7825186 w 8522202"/>
              <a:gd name="connsiteY16-242" fmla="*/ 209832 h 979708"/>
              <a:gd name="connsiteX17-243" fmla="*/ 7823959 w 8522202"/>
              <a:gd name="connsiteY17-244" fmla="*/ 201230 h 979708"/>
              <a:gd name="connsiteX18-245" fmla="*/ 7823652 w 8522202"/>
              <a:gd name="connsiteY18-246" fmla="*/ 192321 h 979708"/>
              <a:gd name="connsiteX19-247" fmla="*/ 7823346 w 8522202"/>
              <a:gd name="connsiteY19-248" fmla="*/ 183719 h 979708"/>
              <a:gd name="connsiteX20-249" fmla="*/ 7823652 w 8522202"/>
              <a:gd name="connsiteY20-250" fmla="*/ 175116 h 979708"/>
              <a:gd name="connsiteX21-251" fmla="*/ 7823959 w 8522202"/>
              <a:gd name="connsiteY21-252" fmla="*/ 166207 h 979708"/>
              <a:gd name="connsiteX22-253" fmla="*/ 7825186 w 8522202"/>
              <a:gd name="connsiteY22-254" fmla="*/ 157298 h 979708"/>
              <a:gd name="connsiteX23-255" fmla="*/ 7826414 w 8522202"/>
              <a:gd name="connsiteY23-256" fmla="*/ 148388 h 979708"/>
              <a:gd name="connsiteX24-257" fmla="*/ 7828561 w 8522202"/>
              <a:gd name="connsiteY24-258" fmla="*/ 140093 h 979708"/>
              <a:gd name="connsiteX25-259" fmla="*/ 7830709 w 8522202"/>
              <a:gd name="connsiteY25-260" fmla="*/ 131491 h 979708"/>
              <a:gd name="connsiteX26-261" fmla="*/ 7833470 w 8522202"/>
              <a:gd name="connsiteY26-262" fmla="*/ 122889 h 979708"/>
              <a:gd name="connsiteX27-263" fmla="*/ 7836844 w 8522202"/>
              <a:gd name="connsiteY27-264" fmla="*/ 114594 h 979708"/>
              <a:gd name="connsiteX28-265" fmla="*/ 7840219 w 8522202"/>
              <a:gd name="connsiteY28-266" fmla="*/ 106299 h 979708"/>
              <a:gd name="connsiteX29-267" fmla="*/ 7844207 w 8522202"/>
              <a:gd name="connsiteY29-268" fmla="*/ 98311 h 979708"/>
              <a:gd name="connsiteX30-269" fmla="*/ 7848809 w 8522202"/>
              <a:gd name="connsiteY30-270" fmla="*/ 90630 h 979708"/>
              <a:gd name="connsiteX31-271" fmla="*/ 7853717 w 8522202"/>
              <a:gd name="connsiteY31-272" fmla="*/ 82643 h 979708"/>
              <a:gd name="connsiteX32-273" fmla="*/ 7858626 w 8522202"/>
              <a:gd name="connsiteY32-274" fmla="*/ 75269 h 979708"/>
              <a:gd name="connsiteX33-275" fmla="*/ 7864148 w 8522202"/>
              <a:gd name="connsiteY33-276" fmla="*/ 67896 h 979708"/>
              <a:gd name="connsiteX34-277" fmla="*/ 7870591 w 8522202"/>
              <a:gd name="connsiteY34-278" fmla="*/ 60830 h 979708"/>
              <a:gd name="connsiteX35-279" fmla="*/ 7877033 w 8522202"/>
              <a:gd name="connsiteY35-280" fmla="*/ 53764 h 979708"/>
              <a:gd name="connsiteX36-281" fmla="*/ 7883782 w 8522202"/>
              <a:gd name="connsiteY36-282" fmla="*/ 47312 h 979708"/>
              <a:gd name="connsiteX37-283" fmla="*/ 7891145 w 8522202"/>
              <a:gd name="connsiteY37-284" fmla="*/ 41475 h 979708"/>
              <a:gd name="connsiteX38-285" fmla="*/ 7898201 w 8522202"/>
              <a:gd name="connsiteY38-286" fmla="*/ 35638 h 979708"/>
              <a:gd name="connsiteX39-287" fmla="*/ 7905871 w 8522202"/>
              <a:gd name="connsiteY39-288" fmla="*/ 30415 h 979708"/>
              <a:gd name="connsiteX40-289" fmla="*/ 7913234 w 8522202"/>
              <a:gd name="connsiteY40-290" fmla="*/ 25499 h 979708"/>
              <a:gd name="connsiteX41-291" fmla="*/ 7921517 w 8522202"/>
              <a:gd name="connsiteY41-292" fmla="*/ 21198 h 979708"/>
              <a:gd name="connsiteX42-293" fmla="*/ 7929493 w 8522202"/>
              <a:gd name="connsiteY42-294" fmla="*/ 16897 h 979708"/>
              <a:gd name="connsiteX43-295" fmla="*/ 7937776 w 8522202"/>
              <a:gd name="connsiteY43-296" fmla="*/ 13518 h 979708"/>
              <a:gd name="connsiteX44-297" fmla="*/ 7945753 w 8522202"/>
              <a:gd name="connsiteY44-298" fmla="*/ 10138 h 979708"/>
              <a:gd name="connsiteX45-299" fmla="*/ 7954343 w 8522202"/>
              <a:gd name="connsiteY45-300" fmla="*/ 7680 h 979708"/>
              <a:gd name="connsiteX46-301" fmla="*/ 7962933 w 8522202"/>
              <a:gd name="connsiteY46-302" fmla="*/ 5223 h 979708"/>
              <a:gd name="connsiteX47-303" fmla="*/ 7971523 w 8522202"/>
              <a:gd name="connsiteY47-304" fmla="*/ 3687 h 979708"/>
              <a:gd name="connsiteX48-305" fmla="*/ 7980420 w 8522202"/>
              <a:gd name="connsiteY48-306" fmla="*/ 2150 h 979708"/>
              <a:gd name="connsiteX49-307" fmla="*/ 7988703 w 8522202"/>
              <a:gd name="connsiteY49-308" fmla="*/ 1229 h 979708"/>
              <a:gd name="connsiteX50-309" fmla="*/ 7997600 w 8522202"/>
              <a:gd name="connsiteY50-310" fmla="*/ 307 h 979708"/>
              <a:gd name="connsiteX51-311" fmla="*/ 8006496 w 8522202"/>
              <a:gd name="connsiteY51-312" fmla="*/ 0 h 979708"/>
              <a:gd name="connsiteX52-313" fmla="*/ 8015393 w 8522202"/>
              <a:gd name="connsiteY52-314" fmla="*/ 307 h 979708"/>
              <a:gd name="connsiteX53-315" fmla="*/ 8023983 w 8522202"/>
              <a:gd name="connsiteY53-316" fmla="*/ 1229 h 979708"/>
              <a:gd name="connsiteX54-317" fmla="*/ 8032880 w 8522202"/>
              <a:gd name="connsiteY54-318" fmla="*/ 2150 h 979708"/>
              <a:gd name="connsiteX55-319" fmla="*/ 8041470 w 8522202"/>
              <a:gd name="connsiteY55-320" fmla="*/ 3687 h 979708"/>
              <a:gd name="connsiteX56-321" fmla="*/ 8050367 w 8522202"/>
              <a:gd name="connsiteY56-322" fmla="*/ 5223 h 979708"/>
              <a:gd name="connsiteX57-323" fmla="*/ 8058650 w 8522202"/>
              <a:gd name="connsiteY57-324" fmla="*/ 7680 h 979708"/>
              <a:gd name="connsiteX58-325" fmla="*/ 8067240 w 8522202"/>
              <a:gd name="connsiteY58-326" fmla="*/ 10138 h 979708"/>
              <a:gd name="connsiteX59-327" fmla="*/ 8075523 w 8522202"/>
              <a:gd name="connsiteY59-328" fmla="*/ 13518 h 979708"/>
              <a:gd name="connsiteX60-329" fmla="*/ 8083806 w 8522202"/>
              <a:gd name="connsiteY60-330" fmla="*/ 16897 h 979708"/>
              <a:gd name="connsiteX61-331" fmla="*/ 8091783 w 8522202"/>
              <a:gd name="connsiteY61-332" fmla="*/ 21198 h 979708"/>
              <a:gd name="connsiteX62-333" fmla="*/ 8099759 w 8522202"/>
              <a:gd name="connsiteY62-334" fmla="*/ 25499 h 979708"/>
              <a:gd name="connsiteX63-335" fmla="*/ 8107429 w 8522202"/>
              <a:gd name="connsiteY63-336" fmla="*/ 30415 h 979708"/>
              <a:gd name="connsiteX64-337" fmla="*/ 8114792 w 8522202"/>
              <a:gd name="connsiteY64-338" fmla="*/ 35638 h 979708"/>
              <a:gd name="connsiteX65-339" fmla="*/ 8122154 w 8522202"/>
              <a:gd name="connsiteY65-340" fmla="*/ 41475 h 979708"/>
              <a:gd name="connsiteX66-341" fmla="*/ 8129210 w 8522202"/>
              <a:gd name="connsiteY66-342" fmla="*/ 47312 h 979708"/>
              <a:gd name="connsiteX67-343" fmla="*/ 8135960 w 8522202"/>
              <a:gd name="connsiteY67-344" fmla="*/ 53764 h 979708"/>
              <a:gd name="connsiteX68-345" fmla="*/ 8468515 w 8522202"/>
              <a:gd name="connsiteY68-346" fmla="*/ 386793 h 979708"/>
              <a:gd name="connsiteX69-347" fmla="*/ 8474344 w 8522202"/>
              <a:gd name="connsiteY69-348" fmla="*/ 392937 h 979708"/>
              <a:gd name="connsiteX70-349" fmla="*/ 8480172 w 8522202"/>
              <a:gd name="connsiteY70-350" fmla="*/ 399696 h 979708"/>
              <a:gd name="connsiteX71-351" fmla="*/ 8485695 w 8522202"/>
              <a:gd name="connsiteY71-352" fmla="*/ 406455 h 979708"/>
              <a:gd name="connsiteX72-353" fmla="*/ 8490603 w 8522202"/>
              <a:gd name="connsiteY72-354" fmla="*/ 413828 h 979708"/>
              <a:gd name="connsiteX73-355" fmla="*/ 8495512 w 8522202"/>
              <a:gd name="connsiteY73-356" fmla="*/ 421509 h 979708"/>
              <a:gd name="connsiteX74-357" fmla="*/ 8499807 w 8522202"/>
              <a:gd name="connsiteY74-358" fmla="*/ 428882 h 979708"/>
              <a:gd name="connsiteX75-359" fmla="*/ 8503795 w 8522202"/>
              <a:gd name="connsiteY75-360" fmla="*/ 436870 h 979708"/>
              <a:gd name="connsiteX76-361" fmla="*/ 8507783 w 8522202"/>
              <a:gd name="connsiteY76-362" fmla="*/ 445165 h 979708"/>
              <a:gd name="connsiteX77-363" fmla="*/ 8510851 w 8522202"/>
              <a:gd name="connsiteY77-364" fmla="*/ 453153 h 979708"/>
              <a:gd name="connsiteX78-365" fmla="*/ 8513612 w 8522202"/>
              <a:gd name="connsiteY78-366" fmla="*/ 461755 h 979708"/>
              <a:gd name="connsiteX79-367" fmla="*/ 8516066 w 8522202"/>
              <a:gd name="connsiteY79-368" fmla="*/ 470357 h 979708"/>
              <a:gd name="connsiteX80-369" fmla="*/ 8518214 w 8522202"/>
              <a:gd name="connsiteY80-370" fmla="*/ 479266 h 979708"/>
              <a:gd name="connsiteX81-371" fmla="*/ 8520054 w 8522202"/>
              <a:gd name="connsiteY81-372" fmla="*/ 488483 h 979708"/>
              <a:gd name="connsiteX82-373" fmla="*/ 8520975 w 8522202"/>
              <a:gd name="connsiteY82-374" fmla="*/ 497700 h 979708"/>
              <a:gd name="connsiteX83-375" fmla="*/ 8521895 w 8522202"/>
              <a:gd name="connsiteY83-376" fmla="*/ 506916 h 979708"/>
              <a:gd name="connsiteX84-377" fmla="*/ 8522202 w 8522202"/>
              <a:gd name="connsiteY84-378" fmla="*/ 516440 h 979708"/>
              <a:gd name="connsiteX85-379" fmla="*/ 8521895 w 8522202"/>
              <a:gd name="connsiteY85-380" fmla="*/ 525964 h 979708"/>
              <a:gd name="connsiteX86-381" fmla="*/ 8520975 w 8522202"/>
              <a:gd name="connsiteY86-382" fmla="*/ 535181 h 979708"/>
              <a:gd name="connsiteX87-383" fmla="*/ 8520054 w 8522202"/>
              <a:gd name="connsiteY87-384" fmla="*/ 544397 h 979708"/>
              <a:gd name="connsiteX88-385" fmla="*/ 8518214 w 8522202"/>
              <a:gd name="connsiteY88-386" fmla="*/ 553307 h 979708"/>
              <a:gd name="connsiteX89-387" fmla="*/ 8516066 w 8522202"/>
              <a:gd name="connsiteY89-388" fmla="*/ 562524 h 979708"/>
              <a:gd name="connsiteX90-389" fmla="*/ 8513612 w 8522202"/>
              <a:gd name="connsiteY90-390" fmla="*/ 570819 h 979708"/>
              <a:gd name="connsiteX91-391" fmla="*/ 8510851 w 8522202"/>
              <a:gd name="connsiteY91-392" fmla="*/ 579421 h 979708"/>
              <a:gd name="connsiteX92-393" fmla="*/ 8507783 w 8522202"/>
              <a:gd name="connsiteY92-394" fmla="*/ 587716 h 979708"/>
              <a:gd name="connsiteX93-395" fmla="*/ 8503795 w 8522202"/>
              <a:gd name="connsiteY93-396" fmla="*/ 596011 h 979708"/>
              <a:gd name="connsiteX94-397" fmla="*/ 8499807 w 8522202"/>
              <a:gd name="connsiteY94-398" fmla="*/ 603691 h 979708"/>
              <a:gd name="connsiteX95-399" fmla="*/ 8495512 w 8522202"/>
              <a:gd name="connsiteY95-400" fmla="*/ 611679 h 979708"/>
              <a:gd name="connsiteX96-401" fmla="*/ 8490603 w 8522202"/>
              <a:gd name="connsiteY96-402" fmla="*/ 619052 h 979708"/>
              <a:gd name="connsiteX97-403" fmla="*/ 8485695 w 8522202"/>
              <a:gd name="connsiteY97-404" fmla="*/ 626426 h 979708"/>
              <a:gd name="connsiteX98-405" fmla="*/ 8480172 w 8522202"/>
              <a:gd name="connsiteY98-406" fmla="*/ 633185 h 979708"/>
              <a:gd name="connsiteX99-407" fmla="*/ 8474344 w 8522202"/>
              <a:gd name="connsiteY99-408" fmla="*/ 639943 h 979708"/>
              <a:gd name="connsiteX100-409" fmla="*/ 8468515 w 8522202"/>
              <a:gd name="connsiteY100-410" fmla="*/ 646088 h 979708"/>
              <a:gd name="connsiteX101-411" fmla="*/ 8135960 w 8522202"/>
              <a:gd name="connsiteY101-412" fmla="*/ 978809 h 979708"/>
              <a:gd name="connsiteX102-413" fmla="*/ 8135062 w 8522202"/>
              <a:gd name="connsiteY102-414" fmla="*/ 979708 h 979708"/>
              <a:gd name="connsiteX0-415" fmla="*/ 0 w 8522202"/>
              <a:gd name="connsiteY0-416" fmla="*/ 332875 h 979708"/>
              <a:gd name="connsiteX1-417" fmla="*/ 7902599 w 8522202"/>
              <a:gd name="connsiteY1-418" fmla="*/ 332875 h 979708"/>
              <a:gd name="connsiteX2-419" fmla="*/ 7877033 w 8522202"/>
              <a:gd name="connsiteY2-420" fmla="*/ 313673 h 979708"/>
              <a:gd name="connsiteX3-421" fmla="*/ 7870591 w 8522202"/>
              <a:gd name="connsiteY3-422" fmla="*/ 306607 h 979708"/>
              <a:gd name="connsiteX4-423" fmla="*/ 7864148 w 8522202"/>
              <a:gd name="connsiteY4-424" fmla="*/ 299541 h 979708"/>
              <a:gd name="connsiteX5-425" fmla="*/ 7858626 w 8522202"/>
              <a:gd name="connsiteY5-426" fmla="*/ 292475 h 979708"/>
              <a:gd name="connsiteX6-427" fmla="*/ 7853717 w 8522202"/>
              <a:gd name="connsiteY6-428" fmla="*/ 284487 h 979708"/>
              <a:gd name="connsiteX7-429" fmla="*/ 7848809 w 8522202"/>
              <a:gd name="connsiteY7-430" fmla="*/ 276807 h 979708"/>
              <a:gd name="connsiteX8-431" fmla="*/ 7844207 w 8522202"/>
              <a:gd name="connsiteY8-432" fmla="*/ 269126 h 979708"/>
              <a:gd name="connsiteX9-433" fmla="*/ 7840219 w 8522202"/>
              <a:gd name="connsiteY9-434" fmla="*/ 260831 h 979708"/>
              <a:gd name="connsiteX10-435" fmla="*/ 7836844 w 8522202"/>
              <a:gd name="connsiteY10-436" fmla="*/ 252844 h 979708"/>
              <a:gd name="connsiteX11-437" fmla="*/ 7833470 w 8522202"/>
              <a:gd name="connsiteY11-438" fmla="*/ 244241 h 979708"/>
              <a:gd name="connsiteX12-439" fmla="*/ 7830709 w 8522202"/>
              <a:gd name="connsiteY12-440" fmla="*/ 235639 h 979708"/>
              <a:gd name="connsiteX13-441" fmla="*/ 7828561 w 8522202"/>
              <a:gd name="connsiteY13-442" fmla="*/ 227344 h 979708"/>
              <a:gd name="connsiteX14-443" fmla="*/ 7826414 w 8522202"/>
              <a:gd name="connsiteY14-444" fmla="*/ 218742 h 979708"/>
              <a:gd name="connsiteX15-445" fmla="*/ 7825186 w 8522202"/>
              <a:gd name="connsiteY15-446" fmla="*/ 209832 h 979708"/>
              <a:gd name="connsiteX16-447" fmla="*/ 7823959 w 8522202"/>
              <a:gd name="connsiteY16-448" fmla="*/ 201230 h 979708"/>
              <a:gd name="connsiteX17-449" fmla="*/ 7823652 w 8522202"/>
              <a:gd name="connsiteY17-450" fmla="*/ 192321 h 979708"/>
              <a:gd name="connsiteX18-451" fmla="*/ 7823346 w 8522202"/>
              <a:gd name="connsiteY18-452" fmla="*/ 183719 h 979708"/>
              <a:gd name="connsiteX19-453" fmla="*/ 7823652 w 8522202"/>
              <a:gd name="connsiteY19-454" fmla="*/ 175116 h 979708"/>
              <a:gd name="connsiteX20-455" fmla="*/ 7823959 w 8522202"/>
              <a:gd name="connsiteY20-456" fmla="*/ 166207 h 979708"/>
              <a:gd name="connsiteX21-457" fmla="*/ 7825186 w 8522202"/>
              <a:gd name="connsiteY21-458" fmla="*/ 157298 h 979708"/>
              <a:gd name="connsiteX22-459" fmla="*/ 7826414 w 8522202"/>
              <a:gd name="connsiteY22-460" fmla="*/ 148388 h 979708"/>
              <a:gd name="connsiteX23-461" fmla="*/ 7828561 w 8522202"/>
              <a:gd name="connsiteY23-462" fmla="*/ 140093 h 979708"/>
              <a:gd name="connsiteX24-463" fmla="*/ 7830709 w 8522202"/>
              <a:gd name="connsiteY24-464" fmla="*/ 131491 h 979708"/>
              <a:gd name="connsiteX25-465" fmla="*/ 7833470 w 8522202"/>
              <a:gd name="connsiteY25-466" fmla="*/ 122889 h 979708"/>
              <a:gd name="connsiteX26-467" fmla="*/ 7836844 w 8522202"/>
              <a:gd name="connsiteY26-468" fmla="*/ 114594 h 979708"/>
              <a:gd name="connsiteX27-469" fmla="*/ 7840219 w 8522202"/>
              <a:gd name="connsiteY27-470" fmla="*/ 106299 h 979708"/>
              <a:gd name="connsiteX28-471" fmla="*/ 7844207 w 8522202"/>
              <a:gd name="connsiteY28-472" fmla="*/ 98311 h 979708"/>
              <a:gd name="connsiteX29-473" fmla="*/ 7848809 w 8522202"/>
              <a:gd name="connsiteY29-474" fmla="*/ 90630 h 979708"/>
              <a:gd name="connsiteX30-475" fmla="*/ 7853717 w 8522202"/>
              <a:gd name="connsiteY30-476" fmla="*/ 82643 h 979708"/>
              <a:gd name="connsiteX31-477" fmla="*/ 7858626 w 8522202"/>
              <a:gd name="connsiteY31-478" fmla="*/ 75269 h 979708"/>
              <a:gd name="connsiteX32-479" fmla="*/ 7864148 w 8522202"/>
              <a:gd name="connsiteY32-480" fmla="*/ 67896 h 979708"/>
              <a:gd name="connsiteX33-481" fmla="*/ 7870591 w 8522202"/>
              <a:gd name="connsiteY33-482" fmla="*/ 60830 h 979708"/>
              <a:gd name="connsiteX34-483" fmla="*/ 7877033 w 8522202"/>
              <a:gd name="connsiteY34-484" fmla="*/ 53764 h 979708"/>
              <a:gd name="connsiteX35-485" fmla="*/ 7883782 w 8522202"/>
              <a:gd name="connsiteY35-486" fmla="*/ 47312 h 979708"/>
              <a:gd name="connsiteX36-487" fmla="*/ 7891145 w 8522202"/>
              <a:gd name="connsiteY36-488" fmla="*/ 41475 h 979708"/>
              <a:gd name="connsiteX37-489" fmla="*/ 7898201 w 8522202"/>
              <a:gd name="connsiteY37-490" fmla="*/ 35638 h 979708"/>
              <a:gd name="connsiteX38-491" fmla="*/ 7905871 w 8522202"/>
              <a:gd name="connsiteY38-492" fmla="*/ 30415 h 979708"/>
              <a:gd name="connsiteX39-493" fmla="*/ 7913234 w 8522202"/>
              <a:gd name="connsiteY39-494" fmla="*/ 25499 h 979708"/>
              <a:gd name="connsiteX40-495" fmla="*/ 7921517 w 8522202"/>
              <a:gd name="connsiteY40-496" fmla="*/ 21198 h 979708"/>
              <a:gd name="connsiteX41-497" fmla="*/ 7929493 w 8522202"/>
              <a:gd name="connsiteY41-498" fmla="*/ 16897 h 979708"/>
              <a:gd name="connsiteX42-499" fmla="*/ 7937776 w 8522202"/>
              <a:gd name="connsiteY42-500" fmla="*/ 13518 h 979708"/>
              <a:gd name="connsiteX43-501" fmla="*/ 7945753 w 8522202"/>
              <a:gd name="connsiteY43-502" fmla="*/ 10138 h 979708"/>
              <a:gd name="connsiteX44-503" fmla="*/ 7954343 w 8522202"/>
              <a:gd name="connsiteY44-504" fmla="*/ 7680 h 979708"/>
              <a:gd name="connsiteX45-505" fmla="*/ 7962933 w 8522202"/>
              <a:gd name="connsiteY45-506" fmla="*/ 5223 h 979708"/>
              <a:gd name="connsiteX46-507" fmla="*/ 7971523 w 8522202"/>
              <a:gd name="connsiteY46-508" fmla="*/ 3687 h 979708"/>
              <a:gd name="connsiteX47-509" fmla="*/ 7980420 w 8522202"/>
              <a:gd name="connsiteY47-510" fmla="*/ 2150 h 979708"/>
              <a:gd name="connsiteX48-511" fmla="*/ 7988703 w 8522202"/>
              <a:gd name="connsiteY48-512" fmla="*/ 1229 h 979708"/>
              <a:gd name="connsiteX49-513" fmla="*/ 7997600 w 8522202"/>
              <a:gd name="connsiteY49-514" fmla="*/ 307 h 979708"/>
              <a:gd name="connsiteX50-515" fmla="*/ 8006496 w 8522202"/>
              <a:gd name="connsiteY50-516" fmla="*/ 0 h 979708"/>
              <a:gd name="connsiteX51-517" fmla="*/ 8015393 w 8522202"/>
              <a:gd name="connsiteY51-518" fmla="*/ 307 h 979708"/>
              <a:gd name="connsiteX52-519" fmla="*/ 8023983 w 8522202"/>
              <a:gd name="connsiteY52-520" fmla="*/ 1229 h 979708"/>
              <a:gd name="connsiteX53-521" fmla="*/ 8032880 w 8522202"/>
              <a:gd name="connsiteY53-522" fmla="*/ 2150 h 979708"/>
              <a:gd name="connsiteX54-523" fmla="*/ 8041470 w 8522202"/>
              <a:gd name="connsiteY54-524" fmla="*/ 3687 h 979708"/>
              <a:gd name="connsiteX55-525" fmla="*/ 8050367 w 8522202"/>
              <a:gd name="connsiteY55-526" fmla="*/ 5223 h 979708"/>
              <a:gd name="connsiteX56-527" fmla="*/ 8058650 w 8522202"/>
              <a:gd name="connsiteY56-528" fmla="*/ 7680 h 979708"/>
              <a:gd name="connsiteX57-529" fmla="*/ 8067240 w 8522202"/>
              <a:gd name="connsiteY57-530" fmla="*/ 10138 h 979708"/>
              <a:gd name="connsiteX58-531" fmla="*/ 8075523 w 8522202"/>
              <a:gd name="connsiteY58-532" fmla="*/ 13518 h 979708"/>
              <a:gd name="connsiteX59-533" fmla="*/ 8083806 w 8522202"/>
              <a:gd name="connsiteY59-534" fmla="*/ 16897 h 979708"/>
              <a:gd name="connsiteX60-535" fmla="*/ 8091783 w 8522202"/>
              <a:gd name="connsiteY60-536" fmla="*/ 21198 h 979708"/>
              <a:gd name="connsiteX61-537" fmla="*/ 8099759 w 8522202"/>
              <a:gd name="connsiteY61-538" fmla="*/ 25499 h 979708"/>
              <a:gd name="connsiteX62-539" fmla="*/ 8107429 w 8522202"/>
              <a:gd name="connsiteY62-540" fmla="*/ 30415 h 979708"/>
              <a:gd name="connsiteX63-541" fmla="*/ 8114792 w 8522202"/>
              <a:gd name="connsiteY63-542" fmla="*/ 35638 h 979708"/>
              <a:gd name="connsiteX64-543" fmla="*/ 8122154 w 8522202"/>
              <a:gd name="connsiteY64-544" fmla="*/ 41475 h 979708"/>
              <a:gd name="connsiteX65-545" fmla="*/ 8129210 w 8522202"/>
              <a:gd name="connsiteY65-546" fmla="*/ 47312 h 979708"/>
              <a:gd name="connsiteX66-547" fmla="*/ 8135960 w 8522202"/>
              <a:gd name="connsiteY66-548" fmla="*/ 53764 h 979708"/>
              <a:gd name="connsiteX67-549" fmla="*/ 8468515 w 8522202"/>
              <a:gd name="connsiteY67-550" fmla="*/ 386793 h 979708"/>
              <a:gd name="connsiteX68-551" fmla="*/ 8474344 w 8522202"/>
              <a:gd name="connsiteY68-552" fmla="*/ 392937 h 979708"/>
              <a:gd name="connsiteX69-553" fmla="*/ 8480172 w 8522202"/>
              <a:gd name="connsiteY69-554" fmla="*/ 399696 h 979708"/>
              <a:gd name="connsiteX70-555" fmla="*/ 8485695 w 8522202"/>
              <a:gd name="connsiteY70-556" fmla="*/ 406455 h 979708"/>
              <a:gd name="connsiteX71-557" fmla="*/ 8490603 w 8522202"/>
              <a:gd name="connsiteY71-558" fmla="*/ 413828 h 979708"/>
              <a:gd name="connsiteX72-559" fmla="*/ 8495512 w 8522202"/>
              <a:gd name="connsiteY72-560" fmla="*/ 421509 h 979708"/>
              <a:gd name="connsiteX73-561" fmla="*/ 8499807 w 8522202"/>
              <a:gd name="connsiteY73-562" fmla="*/ 428882 h 979708"/>
              <a:gd name="connsiteX74-563" fmla="*/ 8503795 w 8522202"/>
              <a:gd name="connsiteY74-564" fmla="*/ 436870 h 979708"/>
              <a:gd name="connsiteX75-565" fmla="*/ 8507783 w 8522202"/>
              <a:gd name="connsiteY75-566" fmla="*/ 445165 h 979708"/>
              <a:gd name="connsiteX76-567" fmla="*/ 8510851 w 8522202"/>
              <a:gd name="connsiteY76-568" fmla="*/ 453153 h 979708"/>
              <a:gd name="connsiteX77-569" fmla="*/ 8513612 w 8522202"/>
              <a:gd name="connsiteY77-570" fmla="*/ 461755 h 979708"/>
              <a:gd name="connsiteX78-571" fmla="*/ 8516066 w 8522202"/>
              <a:gd name="connsiteY78-572" fmla="*/ 470357 h 979708"/>
              <a:gd name="connsiteX79-573" fmla="*/ 8518214 w 8522202"/>
              <a:gd name="connsiteY79-574" fmla="*/ 479266 h 979708"/>
              <a:gd name="connsiteX80-575" fmla="*/ 8520054 w 8522202"/>
              <a:gd name="connsiteY80-576" fmla="*/ 488483 h 979708"/>
              <a:gd name="connsiteX81-577" fmla="*/ 8520975 w 8522202"/>
              <a:gd name="connsiteY81-578" fmla="*/ 497700 h 979708"/>
              <a:gd name="connsiteX82-579" fmla="*/ 8521895 w 8522202"/>
              <a:gd name="connsiteY82-580" fmla="*/ 506916 h 979708"/>
              <a:gd name="connsiteX83-581" fmla="*/ 8522202 w 8522202"/>
              <a:gd name="connsiteY83-582" fmla="*/ 516440 h 979708"/>
              <a:gd name="connsiteX84-583" fmla="*/ 8521895 w 8522202"/>
              <a:gd name="connsiteY84-584" fmla="*/ 525964 h 979708"/>
              <a:gd name="connsiteX85-585" fmla="*/ 8520975 w 8522202"/>
              <a:gd name="connsiteY85-586" fmla="*/ 535181 h 979708"/>
              <a:gd name="connsiteX86-587" fmla="*/ 8520054 w 8522202"/>
              <a:gd name="connsiteY86-588" fmla="*/ 544397 h 979708"/>
              <a:gd name="connsiteX87-589" fmla="*/ 8518214 w 8522202"/>
              <a:gd name="connsiteY87-590" fmla="*/ 553307 h 979708"/>
              <a:gd name="connsiteX88-591" fmla="*/ 8516066 w 8522202"/>
              <a:gd name="connsiteY88-592" fmla="*/ 562524 h 979708"/>
              <a:gd name="connsiteX89-593" fmla="*/ 8513612 w 8522202"/>
              <a:gd name="connsiteY89-594" fmla="*/ 570819 h 979708"/>
              <a:gd name="connsiteX90-595" fmla="*/ 8510851 w 8522202"/>
              <a:gd name="connsiteY90-596" fmla="*/ 579421 h 979708"/>
              <a:gd name="connsiteX91-597" fmla="*/ 8507783 w 8522202"/>
              <a:gd name="connsiteY91-598" fmla="*/ 587716 h 979708"/>
              <a:gd name="connsiteX92-599" fmla="*/ 8503795 w 8522202"/>
              <a:gd name="connsiteY92-600" fmla="*/ 596011 h 979708"/>
              <a:gd name="connsiteX93-601" fmla="*/ 8499807 w 8522202"/>
              <a:gd name="connsiteY93-602" fmla="*/ 603691 h 979708"/>
              <a:gd name="connsiteX94-603" fmla="*/ 8495512 w 8522202"/>
              <a:gd name="connsiteY94-604" fmla="*/ 611679 h 979708"/>
              <a:gd name="connsiteX95-605" fmla="*/ 8490603 w 8522202"/>
              <a:gd name="connsiteY95-606" fmla="*/ 619052 h 979708"/>
              <a:gd name="connsiteX96-607" fmla="*/ 8485695 w 8522202"/>
              <a:gd name="connsiteY96-608" fmla="*/ 626426 h 979708"/>
              <a:gd name="connsiteX97-609" fmla="*/ 8480172 w 8522202"/>
              <a:gd name="connsiteY97-610" fmla="*/ 633185 h 979708"/>
              <a:gd name="connsiteX98-611" fmla="*/ 8474344 w 8522202"/>
              <a:gd name="connsiteY98-612" fmla="*/ 639943 h 979708"/>
              <a:gd name="connsiteX99-613" fmla="*/ 8468515 w 8522202"/>
              <a:gd name="connsiteY99-614" fmla="*/ 646088 h 979708"/>
              <a:gd name="connsiteX100-615" fmla="*/ 8135960 w 8522202"/>
              <a:gd name="connsiteY100-616" fmla="*/ 978809 h 979708"/>
              <a:gd name="connsiteX101-617" fmla="*/ 8135062 w 8522202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522202" h="979708">
                <a:moveTo>
                  <a:pt x="0" y="332875"/>
                </a:moveTo>
                <a:lnTo>
                  <a:pt x="7902599" y="332875"/>
                </a:lnTo>
                <a:lnTo>
                  <a:pt x="7877033" y="313673"/>
                </a:lnTo>
                <a:lnTo>
                  <a:pt x="7870591" y="306607"/>
                </a:lnTo>
                <a:lnTo>
                  <a:pt x="7864148" y="299541"/>
                </a:lnTo>
                <a:lnTo>
                  <a:pt x="7858626" y="292475"/>
                </a:lnTo>
                <a:lnTo>
                  <a:pt x="7853717" y="284487"/>
                </a:lnTo>
                <a:lnTo>
                  <a:pt x="7848809" y="276807"/>
                </a:lnTo>
                <a:lnTo>
                  <a:pt x="7844207" y="269126"/>
                </a:lnTo>
                <a:lnTo>
                  <a:pt x="7840219" y="260831"/>
                </a:lnTo>
                <a:lnTo>
                  <a:pt x="7836844" y="252844"/>
                </a:lnTo>
                <a:lnTo>
                  <a:pt x="7833470" y="244241"/>
                </a:lnTo>
                <a:lnTo>
                  <a:pt x="7830709" y="235639"/>
                </a:lnTo>
                <a:lnTo>
                  <a:pt x="7828561" y="227344"/>
                </a:lnTo>
                <a:lnTo>
                  <a:pt x="7826414" y="218742"/>
                </a:lnTo>
                <a:lnTo>
                  <a:pt x="7825186" y="209832"/>
                </a:lnTo>
                <a:lnTo>
                  <a:pt x="7823959" y="201230"/>
                </a:lnTo>
                <a:cubicBezTo>
                  <a:pt x="7823857" y="198260"/>
                  <a:pt x="7823754" y="195291"/>
                  <a:pt x="7823652" y="192321"/>
                </a:cubicBezTo>
                <a:lnTo>
                  <a:pt x="7823346" y="183719"/>
                </a:lnTo>
                <a:lnTo>
                  <a:pt x="7823652" y="175116"/>
                </a:lnTo>
                <a:cubicBezTo>
                  <a:pt x="7823754" y="172146"/>
                  <a:pt x="7823857" y="169177"/>
                  <a:pt x="7823959" y="166207"/>
                </a:cubicBezTo>
                <a:lnTo>
                  <a:pt x="7825186" y="157298"/>
                </a:lnTo>
                <a:lnTo>
                  <a:pt x="7826414" y="148388"/>
                </a:lnTo>
                <a:lnTo>
                  <a:pt x="7828561" y="140093"/>
                </a:lnTo>
                <a:lnTo>
                  <a:pt x="7830709" y="131491"/>
                </a:lnTo>
                <a:lnTo>
                  <a:pt x="7833470" y="122889"/>
                </a:lnTo>
                <a:lnTo>
                  <a:pt x="7836844" y="114594"/>
                </a:lnTo>
                <a:lnTo>
                  <a:pt x="7840219" y="106299"/>
                </a:lnTo>
                <a:lnTo>
                  <a:pt x="7844207" y="98311"/>
                </a:lnTo>
                <a:lnTo>
                  <a:pt x="7848809" y="90630"/>
                </a:lnTo>
                <a:lnTo>
                  <a:pt x="7853717" y="82643"/>
                </a:lnTo>
                <a:lnTo>
                  <a:pt x="7858626" y="75269"/>
                </a:lnTo>
                <a:lnTo>
                  <a:pt x="7864148" y="67896"/>
                </a:lnTo>
                <a:lnTo>
                  <a:pt x="7870591" y="60830"/>
                </a:lnTo>
                <a:lnTo>
                  <a:pt x="7877033" y="53764"/>
                </a:lnTo>
                <a:lnTo>
                  <a:pt x="7883782" y="47312"/>
                </a:lnTo>
                <a:lnTo>
                  <a:pt x="7891145" y="41475"/>
                </a:lnTo>
                <a:lnTo>
                  <a:pt x="7898201" y="35638"/>
                </a:lnTo>
                <a:lnTo>
                  <a:pt x="7905871" y="30415"/>
                </a:lnTo>
                <a:lnTo>
                  <a:pt x="7913234" y="25499"/>
                </a:lnTo>
                <a:lnTo>
                  <a:pt x="7921517" y="21198"/>
                </a:lnTo>
                <a:lnTo>
                  <a:pt x="7929493" y="16897"/>
                </a:lnTo>
                <a:lnTo>
                  <a:pt x="7937776" y="13518"/>
                </a:lnTo>
                <a:lnTo>
                  <a:pt x="7945753" y="10138"/>
                </a:lnTo>
                <a:lnTo>
                  <a:pt x="7954343" y="7680"/>
                </a:lnTo>
                <a:lnTo>
                  <a:pt x="7962933" y="5223"/>
                </a:lnTo>
                <a:lnTo>
                  <a:pt x="7971523" y="3687"/>
                </a:lnTo>
                <a:lnTo>
                  <a:pt x="7980420" y="2150"/>
                </a:lnTo>
                <a:lnTo>
                  <a:pt x="7988703" y="1229"/>
                </a:lnTo>
                <a:lnTo>
                  <a:pt x="7997600" y="307"/>
                </a:lnTo>
                <a:lnTo>
                  <a:pt x="8006496" y="0"/>
                </a:lnTo>
                <a:lnTo>
                  <a:pt x="8015393" y="307"/>
                </a:lnTo>
                <a:lnTo>
                  <a:pt x="8023983" y="1229"/>
                </a:lnTo>
                <a:lnTo>
                  <a:pt x="8032880" y="2150"/>
                </a:lnTo>
                <a:lnTo>
                  <a:pt x="8041470" y="3687"/>
                </a:lnTo>
                <a:lnTo>
                  <a:pt x="8050367" y="5223"/>
                </a:lnTo>
                <a:lnTo>
                  <a:pt x="8058650" y="7680"/>
                </a:lnTo>
                <a:lnTo>
                  <a:pt x="8067240" y="10138"/>
                </a:lnTo>
                <a:lnTo>
                  <a:pt x="8075523" y="13518"/>
                </a:lnTo>
                <a:lnTo>
                  <a:pt x="8083806" y="16897"/>
                </a:lnTo>
                <a:lnTo>
                  <a:pt x="8091783" y="21198"/>
                </a:lnTo>
                <a:lnTo>
                  <a:pt x="8099759" y="25499"/>
                </a:lnTo>
                <a:lnTo>
                  <a:pt x="8107429" y="30415"/>
                </a:lnTo>
                <a:lnTo>
                  <a:pt x="8114792" y="35638"/>
                </a:lnTo>
                <a:lnTo>
                  <a:pt x="8122154" y="41475"/>
                </a:lnTo>
                <a:lnTo>
                  <a:pt x="8129210" y="47312"/>
                </a:lnTo>
                <a:lnTo>
                  <a:pt x="8135960" y="53764"/>
                </a:lnTo>
                <a:lnTo>
                  <a:pt x="8468515" y="386793"/>
                </a:lnTo>
                <a:lnTo>
                  <a:pt x="8474344" y="392937"/>
                </a:lnTo>
                <a:lnTo>
                  <a:pt x="8480172" y="399696"/>
                </a:lnTo>
                <a:lnTo>
                  <a:pt x="8485695" y="406455"/>
                </a:lnTo>
                <a:lnTo>
                  <a:pt x="8490603" y="413828"/>
                </a:lnTo>
                <a:lnTo>
                  <a:pt x="8495512" y="421509"/>
                </a:lnTo>
                <a:lnTo>
                  <a:pt x="8499807" y="428882"/>
                </a:lnTo>
                <a:lnTo>
                  <a:pt x="8503795" y="436870"/>
                </a:lnTo>
                <a:lnTo>
                  <a:pt x="8507783" y="445165"/>
                </a:lnTo>
                <a:lnTo>
                  <a:pt x="8510851" y="453153"/>
                </a:lnTo>
                <a:lnTo>
                  <a:pt x="8513612" y="461755"/>
                </a:lnTo>
                <a:lnTo>
                  <a:pt x="8516066" y="470357"/>
                </a:lnTo>
                <a:lnTo>
                  <a:pt x="8518214" y="479266"/>
                </a:lnTo>
                <a:lnTo>
                  <a:pt x="8520054" y="488483"/>
                </a:lnTo>
                <a:lnTo>
                  <a:pt x="8520975" y="497700"/>
                </a:lnTo>
                <a:cubicBezTo>
                  <a:pt x="8521282" y="500772"/>
                  <a:pt x="8521588" y="503844"/>
                  <a:pt x="8521895" y="506916"/>
                </a:cubicBezTo>
                <a:cubicBezTo>
                  <a:pt x="8521997" y="510091"/>
                  <a:pt x="8522100" y="513265"/>
                  <a:pt x="8522202" y="516440"/>
                </a:cubicBezTo>
                <a:cubicBezTo>
                  <a:pt x="8522100" y="519615"/>
                  <a:pt x="8521997" y="522789"/>
                  <a:pt x="8521895" y="525964"/>
                </a:cubicBezTo>
                <a:cubicBezTo>
                  <a:pt x="8521588" y="529036"/>
                  <a:pt x="8521282" y="532109"/>
                  <a:pt x="8520975" y="535181"/>
                </a:cubicBezTo>
                <a:lnTo>
                  <a:pt x="8520054" y="544397"/>
                </a:lnTo>
                <a:lnTo>
                  <a:pt x="8518214" y="553307"/>
                </a:lnTo>
                <a:lnTo>
                  <a:pt x="8516066" y="562524"/>
                </a:lnTo>
                <a:lnTo>
                  <a:pt x="8513612" y="570819"/>
                </a:lnTo>
                <a:lnTo>
                  <a:pt x="8510851" y="579421"/>
                </a:lnTo>
                <a:lnTo>
                  <a:pt x="8507783" y="587716"/>
                </a:lnTo>
                <a:lnTo>
                  <a:pt x="8503795" y="596011"/>
                </a:lnTo>
                <a:lnTo>
                  <a:pt x="8499807" y="603691"/>
                </a:lnTo>
                <a:lnTo>
                  <a:pt x="8495512" y="611679"/>
                </a:lnTo>
                <a:lnTo>
                  <a:pt x="8490603" y="619052"/>
                </a:lnTo>
                <a:lnTo>
                  <a:pt x="8485695" y="626426"/>
                </a:lnTo>
                <a:lnTo>
                  <a:pt x="8480172" y="633185"/>
                </a:lnTo>
                <a:lnTo>
                  <a:pt x="8474344" y="639943"/>
                </a:lnTo>
                <a:lnTo>
                  <a:pt x="8468515" y="646088"/>
                </a:lnTo>
                <a:lnTo>
                  <a:pt x="8135960" y="978809"/>
                </a:lnTo>
                <a:lnTo>
                  <a:pt x="8135062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" name="任意多边形 1"/>
          <p:cNvSpPr/>
          <p:nvPr>
            <p:custDataLst>
              <p:tags r:id="rId5"/>
            </p:custDataLst>
          </p:nvPr>
        </p:nvSpPr>
        <p:spPr bwMode="auto">
          <a:xfrm>
            <a:off x="2812104" y="3590488"/>
            <a:ext cx="5499012" cy="796186"/>
          </a:xfrm>
          <a:custGeom>
            <a:avLst/>
            <a:gdLst>
              <a:gd name="connsiteX0" fmla="*/ 7616534 w 8003674"/>
              <a:gd name="connsiteY0" fmla="*/ 443714 h 979708"/>
              <a:gd name="connsiteX1" fmla="*/ 0 w 8003674"/>
              <a:gd name="connsiteY1" fmla="*/ 443714 h 979708"/>
              <a:gd name="connsiteX2" fmla="*/ 0 w 8003674"/>
              <a:gd name="connsiteY2" fmla="*/ 332875 h 979708"/>
              <a:gd name="connsiteX3" fmla="*/ 7384071 w 8003674"/>
              <a:gd name="connsiteY3" fmla="*/ 332875 h 979708"/>
              <a:gd name="connsiteX4" fmla="*/ 7358505 w 8003674"/>
              <a:gd name="connsiteY4" fmla="*/ 313673 h 979708"/>
              <a:gd name="connsiteX5" fmla="*/ 7352063 w 8003674"/>
              <a:gd name="connsiteY5" fmla="*/ 306607 h 979708"/>
              <a:gd name="connsiteX6" fmla="*/ 7345620 w 8003674"/>
              <a:gd name="connsiteY6" fmla="*/ 299541 h 979708"/>
              <a:gd name="connsiteX7" fmla="*/ 7340098 w 8003674"/>
              <a:gd name="connsiteY7" fmla="*/ 292475 h 979708"/>
              <a:gd name="connsiteX8" fmla="*/ 7335189 w 8003674"/>
              <a:gd name="connsiteY8" fmla="*/ 284487 h 979708"/>
              <a:gd name="connsiteX9" fmla="*/ 7330281 w 8003674"/>
              <a:gd name="connsiteY9" fmla="*/ 276807 h 979708"/>
              <a:gd name="connsiteX10" fmla="*/ 7325679 w 8003674"/>
              <a:gd name="connsiteY10" fmla="*/ 269126 h 979708"/>
              <a:gd name="connsiteX11" fmla="*/ 7321691 w 8003674"/>
              <a:gd name="connsiteY11" fmla="*/ 260831 h 979708"/>
              <a:gd name="connsiteX12" fmla="*/ 7318316 w 8003674"/>
              <a:gd name="connsiteY12" fmla="*/ 252844 h 979708"/>
              <a:gd name="connsiteX13" fmla="*/ 7314942 w 8003674"/>
              <a:gd name="connsiteY13" fmla="*/ 244241 h 979708"/>
              <a:gd name="connsiteX14" fmla="*/ 7312181 w 8003674"/>
              <a:gd name="connsiteY14" fmla="*/ 235639 h 979708"/>
              <a:gd name="connsiteX15" fmla="*/ 7310033 w 8003674"/>
              <a:gd name="connsiteY15" fmla="*/ 227344 h 979708"/>
              <a:gd name="connsiteX16" fmla="*/ 7307886 w 8003674"/>
              <a:gd name="connsiteY16" fmla="*/ 218742 h 979708"/>
              <a:gd name="connsiteX17" fmla="*/ 7306658 w 8003674"/>
              <a:gd name="connsiteY17" fmla="*/ 209832 h 979708"/>
              <a:gd name="connsiteX18" fmla="*/ 7305431 w 8003674"/>
              <a:gd name="connsiteY18" fmla="*/ 201230 h 979708"/>
              <a:gd name="connsiteX19" fmla="*/ 7305124 w 8003674"/>
              <a:gd name="connsiteY19" fmla="*/ 192321 h 979708"/>
              <a:gd name="connsiteX20" fmla="*/ 7304818 w 8003674"/>
              <a:gd name="connsiteY20" fmla="*/ 183719 h 979708"/>
              <a:gd name="connsiteX21" fmla="*/ 7305124 w 8003674"/>
              <a:gd name="connsiteY21" fmla="*/ 175116 h 979708"/>
              <a:gd name="connsiteX22" fmla="*/ 7305431 w 8003674"/>
              <a:gd name="connsiteY22" fmla="*/ 166207 h 979708"/>
              <a:gd name="connsiteX23" fmla="*/ 7306658 w 8003674"/>
              <a:gd name="connsiteY23" fmla="*/ 157298 h 979708"/>
              <a:gd name="connsiteX24" fmla="*/ 7307886 w 8003674"/>
              <a:gd name="connsiteY24" fmla="*/ 148388 h 979708"/>
              <a:gd name="connsiteX25" fmla="*/ 7310033 w 8003674"/>
              <a:gd name="connsiteY25" fmla="*/ 140093 h 979708"/>
              <a:gd name="connsiteX26" fmla="*/ 7312181 w 8003674"/>
              <a:gd name="connsiteY26" fmla="*/ 131491 h 979708"/>
              <a:gd name="connsiteX27" fmla="*/ 7314942 w 8003674"/>
              <a:gd name="connsiteY27" fmla="*/ 122889 h 979708"/>
              <a:gd name="connsiteX28" fmla="*/ 7318316 w 8003674"/>
              <a:gd name="connsiteY28" fmla="*/ 114594 h 979708"/>
              <a:gd name="connsiteX29" fmla="*/ 7321691 w 8003674"/>
              <a:gd name="connsiteY29" fmla="*/ 106299 h 979708"/>
              <a:gd name="connsiteX30" fmla="*/ 7325679 w 8003674"/>
              <a:gd name="connsiteY30" fmla="*/ 98311 h 979708"/>
              <a:gd name="connsiteX31" fmla="*/ 7330281 w 8003674"/>
              <a:gd name="connsiteY31" fmla="*/ 90630 h 979708"/>
              <a:gd name="connsiteX32" fmla="*/ 7335189 w 8003674"/>
              <a:gd name="connsiteY32" fmla="*/ 82643 h 979708"/>
              <a:gd name="connsiteX33" fmla="*/ 7340098 w 8003674"/>
              <a:gd name="connsiteY33" fmla="*/ 75269 h 979708"/>
              <a:gd name="connsiteX34" fmla="*/ 7345620 w 8003674"/>
              <a:gd name="connsiteY34" fmla="*/ 67896 h 979708"/>
              <a:gd name="connsiteX35" fmla="*/ 7352063 w 8003674"/>
              <a:gd name="connsiteY35" fmla="*/ 60830 h 979708"/>
              <a:gd name="connsiteX36" fmla="*/ 7358505 w 8003674"/>
              <a:gd name="connsiteY36" fmla="*/ 53764 h 979708"/>
              <a:gd name="connsiteX37" fmla="*/ 7365254 w 8003674"/>
              <a:gd name="connsiteY37" fmla="*/ 47312 h 979708"/>
              <a:gd name="connsiteX38" fmla="*/ 7372617 w 8003674"/>
              <a:gd name="connsiteY38" fmla="*/ 41475 h 979708"/>
              <a:gd name="connsiteX39" fmla="*/ 7379673 w 8003674"/>
              <a:gd name="connsiteY39" fmla="*/ 35638 h 979708"/>
              <a:gd name="connsiteX40" fmla="*/ 7387343 w 8003674"/>
              <a:gd name="connsiteY40" fmla="*/ 30415 h 979708"/>
              <a:gd name="connsiteX41" fmla="*/ 7394706 w 8003674"/>
              <a:gd name="connsiteY41" fmla="*/ 25499 h 979708"/>
              <a:gd name="connsiteX42" fmla="*/ 7402989 w 8003674"/>
              <a:gd name="connsiteY42" fmla="*/ 21198 h 979708"/>
              <a:gd name="connsiteX43" fmla="*/ 7410965 w 8003674"/>
              <a:gd name="connsiteY43" fmla="*/ 16897 h 979708"/>
              <a:gd name="connsiteX44" fmla="*/ 7419248 w 8003674"/>
              <a:gd name="connsiteY44" fmla="*/ 13518 h 979708"/>
              <a:gd name="connsiteX45" fmla="*/ 7427225 w 8003674"/>
              <a:gd name="connsiteY45" fmla="*/ 10138 h 979708"/>
              <a:gd name="connsiteX46" fmla="*/ 7435815 w 8003674"/>
              <a:gd name="connsiteY46" fmla="*/ 7680 h 979708"/>
              <a:gd name="connsiteX47" fmla="*/ 7444405 w 8003674"/>
              <a:gd name="connsiteY47" fmla="*/ 5223 h 979708"/>
              <a:gd name="connsiteX48" fmla="*/ 7452995 w 8003674"/>
              <a:gd name="connsiteY48" fmla="*/ 3687 h 979708"/>
              <a:gd name="connsiteX49" fmla="*/ 7461892 w 8003674"/>
              <a:gd name="connsiteY49" fmla="*/ 2150 h 979708"/>
              <a:gd name="connsiteX50" fmla="*/ 7470175 w 8003674"/>
              <a:gd name="connsiteY50" fmla="*/ 1229 h 979708"/>
              <a:gd name="connsiteX51" fmla="*/ 7479072 w 8003674"/>
              <a:gd name="connsiteY51" fmla="*/ 307 h 979708"/>
              <a:gd name="connsiteX52" fmla="*/ 7487968 w 8003674"/>
              <a:gd name="connsiteY52" fmla="*/ 0 h 979708"/>
              <a:gd name="connsiteX53" fmla="*/ 7496865 w 8003674"/>
              <a:gd name="connsiteY53" fmla="*/ 307 h 979708"/>
              <a:gd name="connsiteX54" fmla="*/ 7505455 w 8003674"/>
              <a:gd name="connsiteY54" fmla="*/ 1229 h 979708"/>
              <a:gd name="connsiteX55" fmla="*/ 7514352 w 8003674"/>
              <a:gd name="connsiteY55" fmla="*/ 2150 h 979708"/>
              <a:gd name="connsiteX56" fmla="*/ 7522942 w 8003674"/>
              <a:gd name="connsiteY56" fmla="*/ 3687 h 979708"/>
              <a:gd name="connsiteX57" fmla="*/ 7531839 w 8003674"/>
              <a:gd name="connsiteY57" fmla="*/ 5223 h 979708"/>
              <a:gd name="connsiteX58" fmla="*/ 7540122 w 8003674"/>
              <a:gd name="connsiteY58" fmla="*/ 7680 h 979708"/>
              <a:gd name="connsiteX59" fmla="*/ 7548712 w 8003674"/>
              <a:gd name="connsiteY59" fmla="*/ 10138 h 979708"/>
              <a:gd name="connsiteX60" fmla="*/ 7556995 w 8003674"/>
              <a:gd name="connsiteY60" fmla="*/ 13518 h 979708"/>
              <a:gd name="connsiteX61" fmla="*/ 7565278 w 8003674"/>
              <a:gd name="connsiteY61" fmla="*/ 16897 h 979708"/>
              <a:gd name="connsiteX62" fmla="*/ 7573255 w 8003674"/>
              <a:gd name="connsiteY62" fmla="*/ 21198 h 979708"/>
              <a:gd name="connsiteX63" fmla="*/ 7581231 w 8003674"/>
              <a:gd name="connsiteY63" fmla="*/ 25499 h 979708"/>
              <a:gd name="connsiteX64" fmla="*/ 7588901 w 8003674"/>
              <a:gd name="connsiteY64" fmla="*/ 30415 h 979708"/>
              <a:gd name="connsiteX65" fmla="*/ 7596264 w 8003674"/>
              <a:gd name="connsiteY65" fmla="*/ 35638 h 979708"/>
              <a:gd name="connsiteX66" fmla="*/ 7603626 w 8003674"/>
              <a:gd name="connsiteY66" fmla="*/ 41475 h 979708"/>
              <a:gd name="connsiteX67" fmla="*/ 7610682 w 8003674"/>
              <a:gd name="connsiteY67" fmla="*/ 47312 h 979708"/>
              <a:gd name="connsiteX68" fmla="*/ 7617432 w 8003674"/>
              <a:gd name="connsiteY68" fmla="*/ 53764 h 979708"/>
              <a:gd name="connsiteX69" fmla="*/ 7949987 w 8003674"/>
              <a:gd name="connsiteY69" fmla="*/ 386793 h 979708"/>
              <a:gd name="connsiteX70" fmla="*/ 7955816 w 8003674"/>
              <a:gd name="connsiteY70" fmla="*/ 392937 h 979708"/>
              <a:gd name="connsiteX71" fmla="*/ 7961644 w 8003674"/>
              <a:gd name="connsiteY71" fmla="*/ 399696 h 979708"/>
              <a:gd name="connsiteX72" fmla="*/ 7967167 w 8003674"/>
              <a:gd name="connsiteY72" fmla="*/ 406455 h 979708"/>
              <a:gd name="connsiteX73" fmla="*/ 7972075 w 8003674"/>
              <a:gd name="connsiteY73" fmla="*/ 413828 h 979708"/>
              <a:gd name="connsiteX74" fmla="*/ 7976984 w 8003674"/>
              <a:gd name="connsiteY74" fmla="*/ 421509 h 979708"/>
              <a:gd name="connsiteX75" fmla="*/ 7981279 w 8003674"/>
              <a:gd name="connsiteY75" fmla="*/ 428882 h 979708"/>
              <a:gd name="connsiteX76" fmla="*/ 7985267 w 8003674"/>
              <a:gd name="connsiteY76" fmla="*/ 436870 h 979708"/>
              <a:gd name="connsiteX77" fmla="*/ 7989255 w 8003674"/>
              <a:gd name="connsiteY77" fmla="*/ 445165 h 979708"/>
              <a:gd name="connsiteX78" fmla="*/ 7992323 w 8003674"/>
              <a:gd name="connsiteY78" fmla="*/ 453153 h 979708"/>
              <a:gd name="connsiteX79" fmla="*/ 7995084 w 8003674"/>
              <a:gd name="connsiteY79" fmla="*/ 461755 h 979708"/>
              <a:gd name="connsiteX80" fmla="*/ 7997538 w 8003674"/>
              <a:gd name="connsiteY80" fmla="*/ 470357 h 979708"/>
              <a:gd name="connsiteX81" fmla="*/ 7999686 w 8003674"/>
              <a:gd name="connsiteY81" fmla="*/ 479266 h 979708"/>
              <a:gd name="connsiteX82" fmla="*/ 8001526 w 8003674"/>
              <a:gd name="connsiteY82" fmla="*/ 488483 h 979708"/>
              <a:gd name="connsiteX83" fmla="*/ 8002447 w 8003674"/>
              <a:gd name="connsiteY83" fmla="*/ 497700 h 979708"/>
              <a:gd name="connsiteX84" fmla="*/ 8003367 w 8003674"/>
              <a:gd name="connsiteY84" fmla="*/ 506916 h 979708"/>
              <a:gd name="connsiteX85" fmla="*/ 8003674 w 8003674"/>
              <a:gd name="connsiteY85" fmla="*/ 516440 h 979708"/>
              <a:gd name="connsiteX86" fmla="*/ 8003367 w 8003674"/>
              <a:gd name="connsiteY86" fmla="*/ 525964 h 979708"/>
              <a:gd name="connsiteX87" fmla="*/ 8002447 w 8003674"/>
              <a:gd name="connsiteY87" fmla="*/ 535181 h 979708"/>
              <a:gd name="connsiteX88" fmla="*/ 8001526 w 8003674"/>
              <a:gd name="connsiteY88" fmla="*/ 544397 h 979708"/>
              <a:gd name="connsiteX89" fmla="*/ 7999686 w 8003674"/>
              <a:gd name="connsiteY89" fmla="*/ 553307 h 979708"/>
              <a:gd name="connsiteX90" fmla="*/ 7997538 w 8003674"/>
              <a:gd name="connsiteY90" fmla="*/ 562524 h 979708"/>
              <a:gd name="connsiteX91" fmla="*/ 7995084 w 8003674"/>
              <a:gd name="connsiteY91" fmla="*/ 570819 h 979708"/>
              <a:gd name="connsiteX92" fmla="*/ 7992323 w 8003674"/>
              <a:gd name="connsiteY92" fmla="*/ 579421 h 979708"/>
              <a:gd name="connsiteX93" fmla="*/ 7989255 w 8003674"/>
              <a:gd name="connsiteY93" fmla="*/ 587716 h 979708"/>
              <a:gd name="connsiteX94" fmla="*/ 7985267 w 8003674"/>
              <a:gd name="connsiteY94" fmla="*/ 596011 h 979708"/>
              <a:gd name="connsiteX95" fmla="*/ 7981279 w 8003674"/>
              <a:gd name="connsiteY95" fmla="*/ 603691 h 979708"/>
              <a:gd name="connsiteX96" fmla="*/ 7976984 w 8003674"/>
              <a:gd name="connsiteY96" fmla="*/ 611679 h 979708"/>
              <a:gd name="connsiteX97" fmla="*/ 7972075 w 8003674"/>
              <a:gd name="connsiteY97" fmla="*/ 619052 h 979708"/>
              <a:gd name="connsiteX98" fmla="*/ 7967167 w 8003674"/>
              <a:gd name="connsiteY98" fmla="*/ 626426 h 979708"/>
              <a:gd name="connsiteX99" fmla="*/ 7961644 w 8003674"/>
              <a:gd name="connsiteY99" fmla="*/ 633185 h 979708"/>
              <a:gd name="connsiteX100" fmla="*/ 7955816 w 8003674"/>
              <a:gd name="connsiteY100" fmla="*/ 639943 h 979708"/>
              <a:gd name="connsiteX101" fmla="*/ 7949987 w 8003674"/>
              <a:gd name="connsiteY101" fmla="*/ 646088 h 979708"/>
              <a:gd name="connsiteX102" fmla="*/ 7617432 w 8003674"/>
              <a:gd name="connsiteY102" fmla="*/ 978809 h 979708"/>
              <a:gd name="connsiteX103" fmla="*/ 7616534 w 8003674"/>
              <a:gd name="connsiteY103" fmla="*/ 979708 h 979708"/>
              <a:gd name="connsiteX104" fmla="*/ 7707974 w 8003674"/>
              <a:gd name="connsiteY104" fmla="*/ 535154 h 979708"/>
              <a:gd name="connsiteX0-1" fmla="*/ 7616534 w 8003674"/>
              <a:gd name="connsiteY0-2" fmla="*/ 443714 h 979708"/>
              <a:gd name="connsiteX1-3" fmla="*/ 0 w 8003674"/>
              <a:gd name="connsiteY1-4" fmla="*/ 443714 h 979708"/>
              <a:gd name="connsiteX2-5" fmla="*/ 0 w 8003674"/>
              <a:gd name="connsiteY2-6" fmla="*/ 332875 h 979708"/>
              <a:gd name="connsiteX3-7" fmla="*/ 7384071 w 8003674"/>
              <a:gd name="connsiteY3-8" fmla="*/ 332875 h 979708"/>
              <a:gd name="connsiteX4-9" fmla="*/ 7358505 w 8003674"/>
              <a:gd name="connsiteY4-10" fmla="*/ 313673 h 979708"/>
              <a:gd name="connsiteX5-11" fmla="*/ 7352063 w 8003674"/>
              <a:gd name="connsiteY5-12" fmla="*/ 306607 h 979708"/>
              <a:gd name="connsiteX6-13" fmla="*/ 7345620 w 8003674"/>
              <a:gd name="connsiteY6-14" fmla="*/ 299541 h 979708"/>
              <a:gd name="connsiteX7-15" fmla="*/ 7340098 w 8003674"/>
              <a:gd name="connsiteY7-16" fmla="*/ 292475 h 979708"/>
              <a:gd name="connsiteX8-17" fmla="*/ 7335189 w 8003674"/>
              <a:gd name="connsiteY8-18" fmla="*/ 284487 h 979708"/>
              <a:gd name="connsiteX9-19" fmla="*/ 7330281 w 8003674"/>
              <a:gd name="connsiteY9-20" fmla="*/ 276807 h 979708"/>
              <a:gd name="connsiteX10-21" fmla="*/ 7325679 w 8003674"/>
              <a:gd name="connsiteY10-22" fmla="*/ 269126 h 979708"/>
              <a:gd name="connsiteX11-23" fmla="*/ 7321691 w 8003674"/>
              <a:gd name="connsiteY11-24" fmla="*/ 260831 h 979708"/>
              <a:gd name="connsiteX12-25" fmla="*/ 7318316 w 8003674"/>
              <a:gd name="connsiteY12-26" fmla="*/ 252844 h 979708"/>
              <a:gd name="connsiteX13-27" fmla="*/ 7314942 w 8003674"/>
              <a:gd name="connsiteY13-28" fmla="*/ 244241 h 979708"/>
              <a:gd name="connsiteX14-29" fmla="*/ 7312181 w 8003674"/>
              <a:gd name="connsiteY14-30" fmla="*/ 235639 h 979708"/>
              <a:gd name="connsiteX15-31" fmla="*/ 7310033 w 8003674"/>
              <a:gd name="connsiteY15-32" fmla="*/ 227344 h 979708"/>
              <a:gd name="connsiteX16-33" fmla="*/ 7307886 w 8003674"/>
              <a:gd name="connsiteY16-34" fmla="*/ 218742 h 979708"/>
              <a:gd name="connsiteX17-35" fmla="*/ 7306658 w 8003674"/>
              <a:gd name="connsiteY17-36" fmla="*/ 209832 h 979708"/>
              <a:gd name="connsiteX18-37" fmla="*/ 7305431 w 8003674"/>
              <a:gd name="connsiteY18-38" fmla="*/ 201230 h 979708"/>
              <a:gd name="connsiteX19-39" fmla="*/ 7305124 w 8003674"/>
              <a:gd name="connsiteY19-40" fmla="*/ 192321 h 979708"/>
              <a:gd name="connsiteX20-41" fmla="*/ 7304818 w 8003674"/>
              <a:gd name="connsiteY20-42" fmla="*/ 183719 h 979708"/>
              <a:gd name="connsiteX21-43" fmla="*/ 7305124 w 8003674"/>
              <a:gd name="connsiteY21-44" fmla="*/ 175116 h 979708"/>
              <a:gd name="connsiteX22-45" fmla="*/ 7305431 w 8003674"/>
              <a:gd name="connsiteY22-46" fmla="*/ 166207 h 979708"/>
              <a:gd name="connsiteX23-47" fmla="*/ 7306658 w 8003674"/>
              <a:gd name="connsiteY23-48" fmla="*/ 157298 h 979708"/>
              <a:gd name="connsiteX24-49" fmla="*/ 7307886 w 8003674"/>
              <a:gd name="connsiteY24-50" fmla="*/ 148388 h 979708"/>
              <a:gd name="connsiteX25-51" fmla="*/ 7310033 w 8003674"/>
              <a:gd name="connsiteY25-52" fmla="*/ 140093 h 979708"/>
              <a:gd name="connsiteX26-53" fmla="*/ 7312181 w 8003674"/>
              <a:gd name="connsiteY26-54" fmla="*/ 131491 h 979708"/>
              <a:gd name="connsiteX27-55" fmla="*/ 7314942 w 8003674"/>
              <a:gd name="connsiteY27-56" fmla="*/ 122889 h 979708"/>
              <a:gd name="connsiteX28-57" fmla="*/ 7318316 w 8003674"/>
              <a:gd name="connsiteY28-58" fmla="*/ 114594 h 979708"/>
              <a:gd name="connsiteX29-59" fmla="*/ 7321691 w 8003674"/>
              <a:gd name="connsiteY29-60" fmla="*/ 106299 h 979708"/>
              <a:gd name="connsiteX30-61" fmla="*/ 7325679 w 8003674"/>
              <a:gd name="connsiteY30-62" fmla="*/ 98311 h 979708"/>
              <a:gd name="connsiteX31-63" fmla="*/ 7330281 w 8003674"/>
              <a:gd name="connsiteY31-64" fmla="*/ 90630 h 979708"/>
              <a:gd name="connsiteX32-65" fmla="*/ 7335189 w 8003674"/>
              <a:gd name="connsiteY32-66" fmla="*/ 82643 h 979708"/>
              <a:gd name="connsiteX33-67" fmla="*/ 7340098 w 8003674"/>
              <a:gd name="connsiteY33-68" fmla="*/ 75269 h 979708"/>
              <a:gd name="connsiteX34-69" fmla="*/ 7345620 w 8003674"/>
              <a:gd name="connsiteY34-70" fmla="*/ 67896 h 979708"/>
              <a:gd name="connsiteX35-71" fmla="*/ 7352063 w 8003674"/>
              <a:gd name="connsiteY35-72" fmla="*/ 60830 h 979708"/>
              <a:gd name="connsiteX36-73" fmla="*/ 7358505 w 8003674"/>
              <a:gd name="connsiteY36-74" fmla="*/ 53764 h 979708"/>
              <a:gd name="connsiteX37-75" fmla="*/ 7365254 w 8003674"/>
              <a:gd name="connsiteY37-76" fmla="*/ 47312 h 979708"/>
              <a:gd name="connsiteX38-77" fmla="*/ 7372617 w 8003674"/>
              <a:gd name="connsiteY38-78" fmla="*/ 41475 h 979708"/>
              <a:gd name="connsiteX39-79" fmla="*/ 7379673 w 8003674"/>
              <a:gd name="connsiteY39-80" fmla="*/ 35638 h 979708"/>
              <a:gd name="connsiteX40-81" fmla="*/ 7387343 w 8003674"/>
              <a:gd name="connsiteY40-82" fmla="*/ 30415 h 979708"/>
              <a:gd name="connsiteX41-83" fmla="*/ 7394706 w 8003674"/>
              <a:gd name="connsiteY41-84" fmla="*/ 25499 h 979708"/>
              <a:gd name="connsiteX42-85" fmla="*/ 7402989 w 8003674"/>
              <a:gd name="connsiteY42-86" fmla="*/ 21198 h 979708"/>
              <a:gd name="connsiteX43-87" fmla="*/ 7410965 w 8003674"/>
              <a:gd name="connsiteY43-88" fmla="*/ 16897 h 979708"/>
              <a:gd name="connsiteX44-89" fmla="*/ 7419248 w 8003674"/>
              <a:gd name="connsiteY44-90" fmla="*/ 13518 h 979708"/>
              <a:gd name="connsiteX45-91" fmla="*/ 7427225 w 8003674"/>
              <a:gd name="connsiteY45-92" fmla="*/ 10138 h 979708"/>
              <a:gd name="connsiteX46-93" fmla="*/ 7435815 w 8003674"/>
              <a:gd name="connsiteY46-94" fmla="*/ 7680 h 979708"/>
              <a:gd name="connsiteX47-95" fmla="*/ 7444405 w 8003674"/>
              <a:gd name="connsiteY47-96" fmla="*/ 5223 h 979708"/>
              <a:gd name="connsiteX48-97" fmla="*/ 7452995 w 8003674"/>
              <a:gd name="connsiteY48-98" fmla="*/ 3687 h 979708"/>
              <a:gd name="connsiteX49-99" fmla="*/ 7461892 w 8003674"/>
              <a:gd name="connsiteY49-100" fmla="*/ 2150 h 979708"/>
              <a:gd name="connsiteX50-101" fmla="*/ 7470175 w 8003674"/>
              <a:gd name="connsiteY50-102" fmla="*/ 1229 h 979708"/>
              <a:gd name="connsiteX51-103" fmla="*/ 7479072 w 8003674"/>
              <a:gd name="connsiteY51-104" fmla="*/ 307 h 979708"/>
              <a:gd name="connsiteX52-105" fmla="*/ 7487968 w 8003674"/>
              <a:gd name="connsiteY52-106" fmla="*/ 0 h 979708"/>
              <a:gd name="connsiteX53-107" fmla="*/ 7496865 w 8003674"/>
              <a:gd name="connsiteY53-108" fmla="*/ 307 h 979708"/>
              <a:gd name="connsiteX54-109" fmla="*/ 7505455 w 8003674"/>
              <a:gd name="connsiteY54-110" fmla="*/ 1229 h 979708"/>
              <a:gd name="connsiteX55-111" fmla="*/ 7514352 w 8003674"/>
              <a:gd name="connsiteY55-112" fmla="*/ 2150 h 979708"/>
              <a:gd name="connsiteX56-113" fmla="*/ 7522942 w 8003674"/>
              <a:gd name="connsiteY56-114" fmla="*/ 3687 h 979708"/>
              <a:gd name="connsiteX57-115" fmla="*/ 7531839 w 8003674"/>
              <a:gd name="connsiteY57-116" fmla="*/ 5223 h 979708"/>
              <a:gd name="connsiteX58-117" fmla="*/ 7540122 w 8003674"/>
              <a:gd name="connsiteY58-118" fmla="*/ 7680 h 979708"/>
              <a:gd name="connsiteX59-119" fmla="*/ 7548712 w 8003674"/>
              <a:gd name="connsiteY59-120" fmla="*/ 10138 h 979708"/>
              <a:gd name="connsiteX60-121" fmla="*/ 7556995 w 8003674"/>
              <a:gd name="connsiteY60-122" fmla="*/ 13518 h 979708"/>
              <a:gd name="connsiteX61-123" fmla="*/ 7565278 w 8003674"/>
              <a:gd name="connsiteY61-124" fmla="*/ 16897 h 979708"/>
              <a:gd name="connsiteX62-125" fmla="*/ 7573255 w 8003674"/>
              <a:gd name="connsiteY62-126" fmla="*/ 21198 h 979708"/>
              <a:gd name="connsiteX63-127" fmla="*/ 7581231 w 8003674"/>
              <a:gd name="connsiteY63-128" fmla="*/ 25499 h 979708"/>
              <a:gd name="connsiteX64-129" fmla="*/ 7588901 w 8003674"/>
              <a:gd name="connsiteY64-130" fmla="*/ 30415 h 979708"/>
              <a:gd name="connsiteX65-131" fmla="*/ 7596264 w 8003674"/>
              <a:gd name="connsiteY65-132" fmla="*/ 35638 h 979708"/>
              <a:gd name="connsiteX66-133" fmla="*/ 7603626 w 8003674"/>
              <a:gd name="connsiteY66-134" fmla="*/ 41475 h 979708"/>
              <a:gd name="connsiteX67-135" fmla="*/ 7610682 w 8003674"/>
              <a:gd name="connsiteY67-136" fmla="*/ 47312 h 979708"/>
              <a:gd name="connsiteX68-137" fmla="*/ 7617432 w 8003674"/>
              <a:gd name="connsiteY68-138" fmla="*/ 53764 h 979708"/>
              <a:gd name="connsiteX69-139" fmla="*/ 7949987 w 8003674"/>
              <a:gd name="connsiteY69-140" fmla="*/ 386793 h 979708"/>
              <a:gd name="connsiteX70-141" fmla="*/ 7955816 w 8003674"/>
              <a:gd name="connsiteY70-142" fmla="*/ 392937 h 979708"/>
              <a:gd name="connsiteX71-143" fmla="*/ 7961644 w 8003674"/>
              <a:gd name="connsiteY71-144" fmla="*/ 399696 h 979708"/>
              <a:gd name="connsiteX72-145" fmla="*/ 7967167 w 8003674"/>
              <a:gd name="connsiteY72-146" fmla="*/ 406455 h 979708"/>
              <a:gd name="connsiteX73-147" fmla="*/ 7972075 w 8003674"/>
              <a:gd name="connsiteY73-148" fmla="*/ 413828 h 979708"/>
              <a:gd name="connsiteX74-149" fmla="*/ 7976984 w 8003674"/>
              <a:gd name="connsiteY74-150" fmla="*/ 421509 h 979708"/>
              <a:gd name="connsiteX75-151" fmla="*/ 7981279 w 8003674"/>
              <a:gd name="connsiteY75-152" fmla="*/ 428882 h 979708"/>
              <a:gd name="connsiteX76-153" fmla="*/ 7985267 w 8003674"/>
              <a:gd name="connsiteY76-154" fmla="*/ 436870 h 979708"/>
              <a:gd name="connsiteX77-155" fmla="*/ 7989255 w 8003674"/>
              <a:gd name="connsiteY77-156" fmla="*/ 445165 h 979708"/>
              <a:gd name="connsiteX78-157" fmla="*/ 7992323 w 8003674"/>
              <a:gd name="connsiteY78-158" fmla="*/ 453153 h 979708"/>
              <a:gd name="connsiteX79-159" fmla="*/ 7995084 w 8003674"/>
              <a:gd name="connsiteY79-160" fmla="*/ 461755 h 979708"/>
              <a:gd name="connsiteX80-161" fmla="*/ 7997538 w 8003674"/>
              <a:gd name="connsiteY80-162" fmla="*/ 470357 h 979708"/>
              <a:gd name="connsiteX81-163" fmla="*/ 7999686 w 8003674"/>
              <a:gd name="connsiteY81-164" fmla="*/ 479266 h 979708"/>
              <a:gd name="connsiteX82-165" fmla="*/ 8001526 w 8003674"/>
              <a:gd name="connsiteY82-166" fmla="*/ 488483 h 979708"/>
              <a:gd name="connsiteX83-167" fmla="*/ 8002447 w 8003674"/>
              <a:gd name="connsiteY83-168" fmla="*/ 497700 h 979708"/>
              <a:gd name="connsiteX84-169" fmla="*/ 8003367 w 8003674"/>
              <a:gd name="connsiteY84-170" fmla="*/ 506916 h 979708"/>
              <a:gd name="connsiteX85-171" fmla="*/ 8003674 w 8003674"/>
              <a:gd name="connsiteY85-172" fmla="*/ 516440 h 979708"/>
              <a:gd name="connsiteX86-173" fmla="*/ 8003367 w 8003674"/>
              <a:gd name="connsiteY86-174" fmla="*/ 525964 h 979708"/>
              <a:gd name="connsiteX87-175" fmla="*/ 8002447 w 8003674"/>
              <a:gd name="connsiteY87-176" fmla="*/ 535181 h 979708"/>
              <a:gd name="connsiteX88-177" fmla="*/ 8001526 w 8003674"/>
              <a:gd name="connsiteY88-178" fmla="*/ 544397 h 979708"/>
              <a:gd name="connsiteX89-179" fmla="*/ 7999686 w 8003674"/>
              <a:gd name="connsiteY89-180" fmla="*/ 553307 h 979708"/>
              <a:gd name="connsiteX90-181" fmla="*/ 7997538 w 8003674"/>
              <a:gd name="connsiteY90-182" fmla="*/ 562524 h 979708"/>
              <a:gd name="connsiteX91-183" fmla="*/ 7995084 w 8003674"/>
              <a:gd name="connsiteY91-184" fmla="*/ 570819 h 979708"/>
              <a:gd name="connsiteX92-185" fmla="*/ 7992323 w 8003674"/>
              <a:gd name="connsiteY92-186" fmla="*/ 579421 h 979708"/>
              <a:gd name="connsiteX93-187" fmla="*/ 7989255 w 8003674"/>
              <a:gd name="connsiteY93-188" fmla="*/ 587716 h 979708"/>
              <a:gd name="connsiteX94-189" fmla="*/ 7985267 w 8003674"/>
              <a:gd name="connsiteY94-190" fmla="*/ 596011 h 979708"/>
              <a:gd name="connsiteX95-191" fmla="*/ 7981279 w 8003674"/>
              <a:gd name="connsiteY95-192" fmla="*/ 603691 h 979708"/>
              <a:gd name="connsiteX96-193" fmla="*/ 7976984 w 8003674"/>
              <a:gd name="connsiteY96-194" fmla="*/ 611679 h 979708"/>
              <a:gd name="connsiteX97-195" fmla="*/ 7972075 w 8003674"/>
              <a:gd name="connsiteY97-196" fmla="*/ 619052 h 979708"/>
              <a:gd name="connsiteX98-197" fmla="*/ 7967167 w 8003674"/>
              <a:gd name="connsiteY98-198" fmla="*/ 626426 h 979708"/>
              <a:gd name="connsiteX99-199" fmla="*/ 7961644 w 8003674"/>
              <a:gd name="connsiteY99-200" fmla="*/ 633185 h 979708"/>
              <a:gd name="connsiteX100-201" fmla="*/ 7955816 w 8003674"/>
              <a:gd name="connsiteY100-202" fmla="*/ 639943 h 979708"/>
              <a:gd name="connsiteX101-203" fmla="*/ 7949987 w 8003674"/>
              <a:gd name="connsiteY101-204" fmla="*/ 646088 h 979708"/>
              <a:gd name="connsiteX102-205" fmla="*/ 7617432 w 8003674"/>
              <a:gd name="connsiteY102-206" fmla="*/ 978809 h 979708"/>
              <a:gd name="connsiteX103-207" fmla="*/ 7616534 w 8003674"/>
              <a:gd name="connsiteY103-208" fmla="*/ 979708 h 979708"/>
              <a:gd name="connsiteX0-209" fmla="*/ 0 w 8003674"/>
              <a:gd name="connsiteY0-210" fmla="*/ 443714 h 979708"/>
              <a:gd name="connsiteX1-211" fmla="*/ 0 w 8003674"/>
              <a:gd name="connsiteY1-212" fmla="*/ 332875 h 979708"/>
              <a:gd name="connsiteX2-213" fmla="*/ 7384071 w 8003674"/>
              <a:gd name="connsiteY2-214" fmla="*/ 332875 h 979708"/>
              <a:gd name="connsiteX3-215" fmla="*/ 7358505 w 8003674"/>
              <a:gd name="connsiteY3-216" fmla="*/ 313673 h 979708"/>
              <a:gd name="connsiteX4-217" fmla="*/ 7352063 w 8003674"/>
              <a:gd name="connsiteY4-218" fmla="*/ 306607 h 979708"/>
              <a:gd name="connsiteX5-219" fmla="*/ 7345620 w 8003674"/>
              <a:gd name="connsiteY5-220" fmla="*/ 299541 h 979708"/>
              <a:gd name="connsiteX6-221" fmla="*/ 7340098 w 8003674"/>
              <a:gd name="connsiteY6-222" fmla="*/ 292475 h 979708"/>
              <a:gd name="connsiteX7-223" fmla="*/ 7335189 w 8003674"/>
              <a:gd name="connsiteY7-224" fmla="*/ 284487 h 979708"/>
              <a:gd name="connsiteX8-225" fmla="*/ 7330281 w 8003674"/>
              <a:gd name="connsiteY8-226" fmla="*/ 276807 h 979708"/>
              <a:gd name="connsiteX9-227" fmla="*/ 7325679 w 8003674"/>
              <a:gd name="connsiteY9-228" fmla="*/ 269126 h 979708"/>
              <a:gd name="connsiteX10-229" fmla="*/ 7321691 w 8003674"/>
              <a:gd name="connsiteY10-230" fmla="*/ 260831 h 979708"/>
              <a:gd name="connsiteX11-231" fmla="*/ 7318316 w 8003674"/>
              <a:gd name="connsiteY11-232" fmla="*/ 252844 h 979708"/>
              <a:gd name="connsiteX12-233" fmla="*/ 7314942 w 8003674"/>
              <a:gd name="connsiteY12-234" fmla="*/ 244241 h 979708"/>
              <a:gd name="connsiteX13-235" fmla="*/ 7312181 w 8003674"/>
              <a:gd name="connsiteY13-236" fmla="*/ 235639 h 979708"/>
              <a:gd name="connsiteX14-237" fmla="*/ 7310033 w 8003674"/>
              <a:gd name="connsiteY14-238" fmla="*/ 227344 h 979708"/>
              <a:gd name="connsiteX15-239" fmla="*/ 7307886 w 8003674"/>
              <a:gd name="connsiteY15-240" fmla="*/ 218742 h 979708"/>
              <a:gd name="connsiteX16-241" fmla="*/ 7306658 w 8003674"/>
              <a:gd name="connsiteY16-242" fmla="*/ 209832 h 979708"/>
              <a:gd name="connsiteX17-243" fmla="*/ 7305431 w 8003674"/>
              <a:gd name="connsiteY17-244" fmla="*/ 201230 h 979708"/>
              <a:gd name="connsiteX18-245" fmla="*/ 7305124 w 8003674"/>
              <a:gd name="connsiteY18-246" fmla="*/ 192321 h 979708"/>
              <a:gd name="connsiteX19-247" fmla="*/ 7304818 w 8003674"/>
              <a:gd name="connsiteY19-248" fmla="*/ 183719 h 979708"/>
              <a:gd name="connsiteX20-249" fmla="*/ 7305124 w 8003674"/>
              <a:gd name="connsiteY20-250" fmla="*/ 175116 h 979708"/>
              <a:gd name="connsiteX21-251" fmla="*/ 7305431 w 8003674"/>
              <a:gd name="connsiteY21-252" fmla="*/ 166207 h 979708"/>
              <a:gd name="connsiteX22-253" fmla="*/ 7306658 w 8003674"/>
              <a:gd name="connsiteY22-254" fmla="*/ 157298 h 979708"/>
              <a:gd name="connsiteX23-255" fmla="*/ 7307886 w 8003674"/>
              <a:gd name="connsiteY23-256" fmla="*/ 148388 h 979708"/>
              <a:gd name="connsiteX24-257" fmla="*/ 7310033 w 8003674"/>
              <a:gd name="connsiteY24-258" fmla="*/ 140093 h 979708"/>
              <a:gd name="connsiteX25-259" fmla="*/ 7312181 w 8003674"/>
              <a:gd name="connsiteY25-260" fmla="*/ 131491 h 979708"/>
              <a:gd name="connsiteX26-261" fmla="*/ 7314942 w 8003674"/>
              <a:gd name="connsiteY26-262" fmla="*/ 122889 h 979708"/>
              <a:gd name="connsiteX27-263" fmla="*/ 7318316 w 8003674"/>
              <a:gd name="connsiteY27-264" fmla="*/ 114594 h 979708"/>
              <a:gd name="connsiteX28-265" fmla="*/ 7321691 w 8003674"/>
              <a:gd name="connsiteY28-266" fmla="*/ 106299 h 979708"/>
              <a:gd name="connsiteX29-267" fmla="*/ 7325679 w 8003674"/>
              <a:gd name="connsiteY29-268" fmla="*/ 98311 h 979708"/>
              <a:gd name="connsiteX30-269" fmla="*/ 7330281 w 8003674"/>
              <a:gd name="connsiteY30-270" fmla="*/ 90630 h 979708"/>
              <a:gd name="connsiteX31-271" fmla="*/ 7335189 w 8003674"/>
              <a:gd name="connsiteY31-272" fmla="*/ 82643 h 979708"/>
              <a:gd name="connsiteX32-273" fmla="*/ 7340098 w 8003674"/>
              <a:gd name="connsiteY32-274" fmla="*/ 75269 h 979708"/>
              <a:gd name="connsiteX33-275" fmla="*/ 7345620 w 8003674"/>
              <a:gd name="connsiteY33-276" fmla="*/ 67896 h 979708"/>
              <a:gd name="connsiteX34-277" fmla="*/ 7352063 w 8003674"/>
              <a:gd name="connsiteY34-278" fmla="*/ 60830 h 979708"/>
              <a:gd name="connsiteX35-279" fmla="*/ 7358505 w 8003674"/>
              <a:gd name="connsiteY35-280" fmla="*/ 53764 h 979708"/>
              <a:gd name="connsiteX36-281" fmla="*/ 7365254 w 8003674"/>
              <a:gd name="connsiteY36-282" fmla="*/ 47312 h 979708"/>
              <a:gd name="connsiteX37-283" fmla="*/ 7372617 w 8003674"/>
              <a:gd name="connsiteY37-284" fmla="*/ 41475 h 979708"/>
              <a:gd name="connsiteX38-285" fmla="*/ 7379673 w 8003674"/>
              <a:gd name="connsiteY38-286" fmla="*/ 35638 h 979708"/>
              <a:gd name="connsiteX39-287" fmla="*/ 7387343 w 8003674"/>
              <a:gd name="connsiteY39-288" fmla="*/ 30415 h 979708"/>
              <a:gd name="connsiteX40-289" fmla="*/ 7394706 w 8003674"/>
              <a:gd name="connsiteY40-290" fmla="*/ 25499 h 979708"/>
              <a:gd name="connsiteX41-291" fmla="*/ 7402989 w 8003674"/>
              <a:gd name="connsiteY41-292" fmla="*/ 21198 h 979708"/>
              <a:gd name="connsiteX42-293" fmla="*/ 7410965 w 8003674"/>
              <a:gd name="connsiteY42-294" fmla="*/ 16897 h 979708"/>
              <a:gd name="connsiteX43-295" fmla="*/ 7419248 w 8003674"/>
              <a:gd name="connsiteY43-296" fmla="*/ 13518 h 979708"/>
              <a:gd name="connsiteX44-297" fmla="*/ 7427225 w 8003674"/>
              <a:gd name="connsiteY44-298" fmla="*/ 10138 h 979708"/>
              <a:gd name="connsiteX45-299" fmla="*/ 7435815 w 8003674"/>
              <a:gd name="connsiteY45-300" fmla="*/ 7680 h 979708"/>
              <a:gd name="connsiteX46-301" fmla="*/ 7444405 w 8003674"/>
              <a:gd name="connsiteY46-302" fmla="*/ 5223 h 979708"/>
              <a:gd name="connsiteX47-303" fmla="*/ 7452995 w 8003674"/>
              <a:gd name="connsiteY47-304" fmla="*/ 3687 h 979708"/>
              <a:gd name="connsiteX48-305" fmla="*/ 7461892 w 8003674"/>
              <a:gd name="connsiteY48-306" fmla="*/ 2150 h 979708"/>
              <a:gd name="connsiteX49-307" fmla="*/ 7470175 w 8003674"/>
              <a:gd name="connsiteY49-308" fmla="*/ 1229 h 979708"/>
              <a:gd name="connsiteX50-309" fmla="*/ 7479072 w 8003674"/>
              <a:gd name="connsiteY50-310" fmla="*/ 307 h 979708"/>
              <a:gd name="connsiteX51-311" fmla="*/ 7487968 w 8003674"/>
              <a:gd name="connsiteY51-312" fmla="*/ 0 h 979708"/>
              <a:gd name="connsiteX52-313" fmla="*/ 7496865 w 8003674"/>
              <a:gd name="connsiteY52-314" fmla="*/ 307 h 979708"/>
              <a:gd name="connsiteX53-315" fmla="*/ 7505455 w 8003674"/>
              <a:gd name="connsiteY53-316" fmla="*/ 1229 h 979708"/>
              <a:gd name="connsiteX54-317" fmla="*/ 7514352 w 8003674"/>
              <a:gd name="connsiteY54-318" fmla="*/ 2150 h 979708"/>
              <a:gd name="connsiteX55-319" fmla="*/ 7522942 w 8003674"/>
              <a:gd name="connsiteY55-320" fmla="*/ 3687 h 979708"/>
              <a:gd name="connsiteX56-321" fmla="*/ 7531839 w 8003674"/>
              <a:gd name="connsiteY56-322" fmla="*/ 5223 h 979708"/>
              <a:gd name="connsiteX57-323" fmla="*/ 7540122 w 8003674"/>
              <a:gd name="connsiteY57-324" fmla="*/ 7680 h 979708"/>
              <a:gd name="connsiteX58-325" fmla="*/ 7548712 w 8003674"/>
              <a:gd name="connsiteY58-326" fmla="*/ 10138 h 979708"/>
              <a:gd name="connsiteX59-327" fmla="*/ 7556995 w 8003674"/>
              <a:gd name="connsiteY59-328" fmla="*/ 13518 h 979708"/>
              <a:gd name="connsiteX60-329" fmla="*/ 7565278 w 8003674"/>
              <a:gd name="connsiteY60-330" fmla="*/ 16897 h 979708"/>
              <a:gd name="connsiteX61-331" fmla="*/ 7573255 w 8003674"/>
              <a:gd name="connsiteY61-332" fmla="*/ 21198 h 979708"/>
              <a:gd name="connsiteX62-333" fmla="*/ 7581231 w 8003674"/>
              <a:gd name="connsiteY62-334" fmla="*/ 25499 h 979708"/>
              <a:gd name="connsiteX63-335" fmla="*/ 7588901 w 8003674"/>
              <a:gd name="connsiteY63-336" fmla="*/ 30415 h 979708"/>
              <a:gd name="connsiteX64-337" fmla="*/ 7596264 w 8003674"/>
              <a:gd name="connsiteY64-338" fmla="*/ 35638 h 979708"/>
              <a:gd name="connsiteX65-339" fmla="*/ 7603626 w 8003674"/>
              <a:gd name="connsiteY65-340" fmla="*/ 41475 h 979708"/>
              <a:gd name="connsiteX66-341" fmla="*/ 7610682 w 8003674"/>
              <a:gd name="connsiteY66-342" fmla="*/ 47312 h 979708"/>
              <a:gd name="connsiteX67-343" fmla="*/ 7617432 w 8003674"/>
              <a:gd name="connsiteY67-344" fmla="*/ 53764 h 979708"/>
              <a:gd name="connsiteX68-345" fmla="*/ 7949987 w 8003674"/>
              <a:gd name="connsiteY68-346" fmla="*/ 386793 h 979708"/>
              <a:gd name="connsiteX69-347" fmla="*/ 7955816 w 8003674"/>
              <a:gd name="connsiteY69-348" fmla="*/ 392937 h 979708"/>
              <a:gd name="connsiteX70-349" fmla="*/ 7961644 w 8003674"/>
              <a:gd name="connsiteY70-350" fmla="*/ 399696 h 979708"/>
              <a:gd name="connsiteX71-351" fmla="*/ 7967167 w 8003674"/>
              <a:gd name="connsiteY71-352" fmla="*/ 406455 h 979708"/>
              <a:gd name="connsiteX72-353" fmla="*/ 7972075 w 8003674"/>
              <a:gd name="connsiteY72-354" fmla="*/ 413828 h 979708"/>
              <a:gd name="connsiteX73-355" fmla="*/ 7976984 w 8003674"/>
              <a:gd name="connsiteY73-356" fmla="*/ 421509 h 979708"/>
              <a:gd name="connsiteX74-357" fmla="*/ 7981279 w 8003674"/>
              <a:gd name="connsiteY74-358" fmla="*/ 428882 h 979708"/>
              <a:gd name="connsiteX75-359" fmla="*/ 7985267 w 8003674"/>
              <a:gd name="connsiteY75-360" fmla="*/ 436870 h 979708"/>
              <a:gd name="connsiteX76-361" fmla="*/ 7989255 w 8003674"/>
              <a:gd name="connsiteY76-362" fmla="*/ 445165 h 979708"/>
              <a:gd name="connsiteX77-363" fmla="*/ 7992323 w 8003674"/>
              <a:gd name="connsiteY77-364" fmla="*/ 453153 h 979708"/>
              <a:gd name="connsiteX78-365" fmla="*/ 7995084 w 8003674"/>
              <a:gd name="connsiteY78-366" fmla="*/ 461755 h 979708"/>
              <a:gd name="connsiteX79-367" fmla="*/ 7997538 w 8003674"/>
              <a:gd name="connsiteY79-368" fmla="*/ 470357 h 979708"/>
              <a:gd name="connsiteX80-369" fmla="*/ 7999686 w 8003674"/>
              <a:gd name="connsiteY80-370" fmla="*/ 479266 h 979708"/>
              <a:gd name="connsiteX81-371" fmla="*/ 8001526 w 8003674"/>
              <a:gd name="connsiteY81-372" fmla="*/ 488483 h 979708"/>
              <a:gd name="connsiteX82-373" fmla="*/ 8002447 w 8003674"/>
              <a:gd name="connsiteY82-374" fmla="*/ 497700 h 979708"/>
              <a:gd name="connsiteX83-375" fmla="*/ 8003367 w 8003674"/>
              <a:gd name="connsiteY83-376" fmla="*/ 506916 h 979708"/>
              <a:gd name="connsiteX84-377" fmla="*/ 8003674 w 8003674"/>
              <a:gd name="connsiteY84-378" fmla="*/ 516440 h 979708"/>
              <a:gd name="connsiteX85-379" fmla="*/ 8003367 w 8003674"/>
              <a:gd name="connsiteY85-380" fmla="*/ 525964 h 979708"/>
              <a:gd name="connsiteX86-381" fmla="*/ 8002447 w 8003674"/>
              <a:gd name="connsiteY86-382" fmla="*/ 535181 h 979708"/>
              <a:gd name="connsiteX87-383" fmla="*/ 8001526 w 8003674"/>
              <a:gd name="connsiteY87-384" fmla="*/ 544397 h 979708"/>
              <a:gd name="connsiteX88-385" fmla="*/ 7999686 w 8003674"/>
              <a:gd name="connsiteY88-386" fmla="*/ 553307 h 979708"/>
              <a:gd name="connsiteX89-387" fmla="*/ 7997538 w 8003674"/>
              <a:gd name="connsiteY89-388" fmla="*/ 562524 h 979708"/>
              <a:gd name="connsiteX90-389" fmla="*/ 7995084 w 8003674"/>
              <a:gd name="connsiteY90-390" fmla="*/ 570819 h 979708"/>
              <a:gd name="connsiteX91-391" fmla="*/ 7992323 w 8003674"/>
              <a:gd name="connsiteY91-392" fmla="*/ 579421 h 979708"/>
              <a:gd name="connsiteX92-393" fmla="*/ 7989255 w 8003674"/>
              <a:gd name="connsiteY92-394" fmla="*/ 587716 h 979708"/>
              <a:gd name="connsiteX93-395" fmla="*/ 7985267 w 8003674"/>
              <a:gd name="connsiteY93-396" fmla="*/ 596011 h 979708"/>
              <a:gd name="connsiteX94-397" fmla="*/ 7981279 w 8003674"/>
              <a:gd name="connsiteY94-398" fmla="*/ 603691 h 979708"/>
              <a:gd name="connsiteX95-399" fmla="*/ 7976984 w 8003674"/>
              <a:gd name="connsiteY95-400" fmla="*/ 611679 h 979708"/>
              <a:gd name="connsiteX96-401" fmla="*/ 7972075 w 8003674"/>
              <a:gd name="connsiteY96-402" fmla="*/ 619052 h 979708"/>
              <a:gd name="connsiteX97-403" fmla="*/ 7967167 w 8003674"/>
              <a:gd name="connsiteY97-404" fmla="*/ 626426 h 979708"/>
              <a:gd name="connsiteX98-405" fmla="*/ 7961644 w 8003674"/>
              <a:gd name="connsiteY98-406" fmla="*/ 633185 h 979708"/>
              <a:gd name="connsiteX99-407" fmla="*/ 7955816 w 8003674"/>
              <a:gd name="connsiteY99-408" fmla="*/ 639943 h 979708"/>
              <a:gd name="connsiteX100-409" fmla="*/ 7949987 w 8003674"/>
              <a:gd name="connsiteY100-410" fmla="*/ 646088 h 979708"/>
              <a:gd name="connsiteX101-411" fmla="*/ 7617432 w 8003674"/>
              <a:gd name="connsiteY101-412" fmla="*/ 978809 h 979708"/>
              <a:gd name="connsiteX102-413" fmla="*/ 7616534 w 8003674"/>
              <a:gd name="connsiteY102-414" fmla="*/ 979708 h 979708"/>
              <a:gd name="connsiteX0-415" fmla="*/ 0 w 8003674"/>
              <a:gd name="connsiteY0-416" fmla="*/ 332875 h 979708"/>
              <a:gd name="connsiteX1-417" fmla="*/ 7384071 w 8003674"/>
              <a:gd name="connsiteY1-418" fmla="*/ 332875 h 979708"/>
              <a:gd name="connsiteX2-419" fmla="*/ 7358505 w 8003674"/>
              <a:gd name="connsiteY2-420" fmla="*/ 313673 h 979708"/>
              <a:gd name="connsiteX3-421" fmla="*/ 7352063 w 8003674"/>
              <a:gd name="connsiteY3-422" fmla="*/ 306607 h 979708"/>
              <a:gd name="connsiteX4-423" fmla="*/ 7345620 w 8003674"/>
              <a:gd name="connsiteY4-424" fmla="*/ 299541 h 979708"/>
              <a:gd name="connsiteX5-425" fmla="*/ 7340098 w 8003674"/>
              <a:gd name="connsiteY5-426" fmla="*/ 292475 h 979708"/>
              <a:gd name="connsiteX6-427" fmla="*/ 7335189 w 8003674"/>
              <a:gd name="connsiteY6-428" fmla="*/ 284487 h 979708"/>
              <a:gd name="connsiteX7-429" fmla="*/ 7330281 w 8003674"/>
              <a:gd name="connsiteY7-430" fmla="*/ 276807 h 979708"/>
              <a:gd name="connsiteX8-431" fmla="*/ 7325679 w 8003674"/>
              <a:gd name="connsiteY8-432" fmla="*/ 269126 h 979708"/>
              <a:gd name="connsiteX9-433" fmla="*/ 7321691 w 8003674"/>
              <a:gd name="connsiteY9-434" fmla="*/ 260831 h 979708"/>
              <a:gd name="connsiteX10-435" fmla="*/ 7318316 w 8003674"/>
              <a:gd name="connsiteY10-436" fmla="*/ 252844 h 979708"/>
              <a:gd name="connsiteX11-437" fmla="*/ 7314942 w 8003674"/>
              <a:gd name="connsiteY11-438" fmla="*/ 244241 h 979708"/>
              <a:gd name="connsiteX12-439" fmla="*/ 7312181 w 8003674"/>
              <a:gd name="connsiteY12-440" fmla="*/ 235639 h 979708"/>
              <a:gd name="connsiteX13-441" fmla="*/ 7310033 w 8003674"/>
              <a:gd name="connsiteY13-442" fmla="*/ 227344 h 979708"/>
              <a:gd name="connsiteX14-443" fmla="*/ 7307886 w 8003674"/>
              <a:gd name="connsiteY14-444" fmla="*/ 218742 h 979708"/>
              <a:gd name="connsiteX15-445" fmla="*/ 7306658 w 8003674"/>
              <a:gd name="connsiteY15-446" fmla="*/ 209832 h 979708"/>
              <a:gd name="connsiteX16-447" fmla="*/ 7305431 w 8003674"/>
              <a:gd name="connsiteY16-448" fmla="*/ 201230 h 979708"/>
              <a:gd name="connsiteX17-449" fmla="*/ 7305124 w 8003674"/>
              <a:gd name="connsiteY17-450" fmla="*/ 192321 h 979708"/>
              <a:gd name="connsiteX18-451" fmla="*/ 7304818 w 8003674"/>
              <a:gd name="connsiteY18-452" fmla="*/ 183719 h 979708"/>
              <a:gd name="connsiteX19-453" fmla="*/ 7305124 w 8003674"/>
              <a:gd name="connsiteY19-454" fmla="*/ 175116 h 979708"/>
              <a:gd name="connsiteX20-455" fmla="*/ 7305431 w 8003674"/>
              <a:gd name="connsiteY20-456" fmla="*/ 166207 h 979708"/>
              <a:gd name="connsiteX21-457" fmla="*/ 7306658 w 8003674"/>
              <a:gd name="connsiteY21-458" fmla="*/ 157298 h 979708"/>
              <a:gd name="connsiteX22-459" fmla="*/ 7307886 w 8003674"/>
              <a:gd name="connsiteY22-460" fmla="*/ 148388 h 979708"/>
              <a:gd name="connsiteX23-461" fmla="*/ 7310033 w 8003674"/>
              <a:gd name="connsiteY23-462" fmla="*/ 140093 h 979708"/>
              <a:gd name="connsiteX24-463" fmla="*/ 7312181 w 8003674"/>
              <a:gd name="connsiteY24-464" fmla="*/ 131491 h 979708"/>
              <a:gd name="connsiteX25-465" fmla="*/ 7314942 w 8003674"/>
              <a:gd name="connsiteY25-466" fmla="*/ 122889 h 979708"/>
              <a:gd name="connsiteX26-467" fmla="*/ 7318316 w 8003674"/>
              <a:gd name="connsiteY26-468" fmla="*/ 114594 h 979708"/>
              <a:gd name="connsiteX27-469" fmla="*/ 7321691 w 8003674"/>
              <a:gd name="connsiteY27-470" fmla="*/ 106299 h 979708"/>
              <a:gd name="connsiteX28-471" fmla="*/ 7325679 w 8003674"/>
              <a:gd name="connsiteY28-472" fmla="*/ 98311 h 979708"/>
              <a:gd name="connsiteX29-473" fmla="*/ 7330281 w 8003674"/>
              <a:gd name="connsiteY29-474" fmla="*/ 90630 h 979708"/>
              <a:gd name="connsiteX30-475" fmla="*/ 7335189 w 8003674"/>
              <a:gd name="connsiteY30-476" fmla="*/ 82643 h 979708"/>
              <a:gd name="connsiteX31-477" fmla="*/ 7340098 w 8003674"/>
              <a:gd name="connsiteY31-478" fmla="*/ 75269 h 979708"/>
              <a:gd name="connsiteX32-479" fmla="*/ 7345620 w 8003674"/>
              <a:gd name="connsiteY32-480" fmla="*/ 67896 h 979708"/>
              <a:gd name="connsiteX33-481" fmla="*/ 7352063 w 8003674"/>
              <a:gd name="connsiteY33-482" fmla="*/ 60830 h 979708"/>
              <a:gd name="connsiteX34-483" fmla="*/ 7358505 w 8003674"/>
              <a:gd name="connsiteY34-484" fmla="*/ 53764 h 979708"/>
              <a:gd name="connsiteX35-485" fmla="*/ 7365254 w 8003674"/>
              <a:gd name="connsiteY35-486" fmla="*/ 47312 h 979708"/>
              <a:gd name="connsiteX36-487" fmla="*/ 7372617 w 8003674"/>
              <a:gd name="connsiteY36-488" fmla="*/ 41475 h 979708"/>
              <a:gd name="connsiteX37-489" fmla="*/ 7379673 w 8003674"/>
              <a:gd name="connsiteY37-490" fmla="*/ 35638 h 979708"/>
              <a:gd name="connsiteX38-491" fmla="*/ 7387343 w 8003674"/>
              <a:gd name="connsiteY38-492" fmla="*/ 30415 h 979708"/>
              <a:gd name="connsiteX39-493" fmla="*/ 7394706 w 8003674"/>
              <a:gd name="connsiteY39-494" fmla="*/ 25499 h 979708"/>
              <a:gd name="connsiteX40-495" fmla="*/ 7402989 w 8003674"/>
              <a:gd name="connsiteY40-496" fmla="*/ 21198 h 979708"/>
              <a:gd name="connsiteX41-497" fmla="*/ 7410965 w 8003674"/>
              <a:gd name="connsiteY41-498" fmla="*/ 16897 h 979708"/>
              <a:gd name="connsiteX42-499" fmla="*/ 7419248 w 8003674"/>
              <a:gd name="connsiteY42-500" fmla="*/ 13518 h 979708"/>
              <a:gd name="connsiteX43-501" fmla="*/ 7427225 w 8003674"/>
              <a:gd name="connsiteY43-502" fmla="*/ 10138 h 979708"/>
              <a:gd name="connsiteX44-503" fmla="*/ 7435815 w 8003674"/>
              <a:gd name="connsiteY44-504" fmla="*/ 7680 h 979708"/>
              <a:gd name="connsiteX45-505" fmla="*/ 7444405 w 8003674"/>
              <a:gd name="connsiteY45-506" fmla="*/ 5223 h 979708"/>
              <a:gd name="connsiteX46-507" fmla="*/ 7452995 w 8003674"/>
              <a:gd name="connsiteY46-508" fmla="*/ 3687 h 979708"/>
              <a:gd name="connsiteX47-509" fmla="*/ 7461892 w 8003674"/>
              <a:gd name="connsiteY47-510" fmla="*/ 2150 h 979708"/>
              <a:gd name="connsiteX48-511" fmla="*/ 7470175 w 8003674"/>
              <a:gd name="connsiteY48-512" fmla="*/ 1229 h 979708"/>
              <a:gd name="connsiteX49-513" fmla="*/ 7479072 w 8003674"/>
              <a:gd name="connsiteY49-514" fmla="*/ 307 h 979708"/>
              <a:gd name="connsiteX50-515" fmla="*/ 7487968 w 8003674"/>
              <a:gd name="connsiteY50-516" fmla="*/ 0 h 979708"/>
              <a:gd name="connsiteX51-517" fmla="*/ 7496865 w 8003674"/>
              <a:gd name="connsiteY51-518" fmla="*/ 307 h 979708"/>
              <a:gd name="connsiteX52-519" fmla="*/ 7505455 w 8003674"/>
              <a:gd name="connsiteY52-520" fmla="*/ 1229 h 979708"/>
              <a:gd name="connsiteX53-521" fmla="*/ 7514352 w 8003674"/>
              <a:gd name="connsiteY53-522" fmla="*/ 2150 h 979708"/>
              <a:gd name="connsiteX54-523" fmla="*/ 7522942 w 8003674"/>
              <a:gd name="connsiteY54-524" fmla="*/ 3687 h 979708"/>
              <a:gd name="connsiteX55-525" fmla="*/ 7531839 w 8003674"/>
              <a:gd name="connsiteY55-526" fmla="*/ 5223 h 979708"/>
              <a:gd name="connsiteX56-527" fmla="*/ 7540122 w 8003674"/>
              <a:gd name="connsiteY56-528" fmla="*/ 7680 h 979708"/>
              <a:gd name="connsiteX57-529" fmla="*/ 7548712 w 8003674"/>
              <a:gd name="connsiteY57-530" fmla="*/ 10138 h 979708"/>
              <a:gd name="connsiteX58-531" fmla="*/ 7556995 w 8003674"/>
              <a:gd name="connsiteY58-532" fmla="*/ 13518 h 979708"/>
              <a:gd name="connsiteX59-533" fmla="*/ 7565278 w 8003674"/>
              <a:gd name="connsiteY59-534" fmla="*/ 16897 h 979708"/>
              <a:gd name="connsiteX60-535" fmla="*/ 7573255 w 8003674"/>
              <a:gd name="connsiteY60-536" fmla="*/ 21198 h 979708"/>
              <a:gd name="connsiteX61-537" fmla="*/ 7581231 w 8003674"/>
              <a:gd name="connsiteY61-538" fmla="*/ 25499 h 979708"/>
              <a:gd name="connsiteX62-539" fmla="*/ 7588901 w 8003674"/>
              <a:gd name="connsiteY62-540" fmla="*/ 30415 h 979708"/>
              <a:gd name="connsiteX63-541" fmla="*/ 7596264 w 8003674"/>
              <a:gd name="connsiteY63-542" fmla="*/ 35638 h 979708"/>
              <a:gd name="connsiteX64-543" fmla="*/ 7603626 w 8003674"/>
              <a:gd name="connsiteY64-544" fmla="*/ 41475 h 979708"/>
              <a:gd name="connsiteX65-545" fmla="*/ 7610682 w 8003674"/>
              <a:gd name="connsiteY65-546" fmla="*/ 47312 h 979708"/>
              <a:gd name="connsiteX66-547" fmla="*/ 7617432 w 8003674"/>
              <a:gd name="connsiteY66-548" fmla="*/ 53764 h 979708"/>
              <a:gd name="connsiteX67-549" fmla="*/ 7949987 w 8003674"/>
              <a:gd name="connsiteY67-550" fmla="*/ 386793 h 979708"/>
              <a:gd name="connsiteX68-551" fmla="*/ 7955816 w 8003674"/>
              <a:gd name="connsiteY68-552" fmla="*/ 392937 h 979708"/>
              <a:gd name="connsiteX69-553" fmla="*/ 7961644 w 8003674"/>
              <a:gd name="connsiteY69-554" fmla="*/ 399696 h 979708"/>
              <a:gd name="connsiteX70-555" fmla="*/ 7967167 w 8003674"/>
              <a:gd name="connsiteY70-556" fmla="*/ 406455 h 979708"/>
              <a:gd name="connsiteX71-557" fmla="*/ 7972075 w 8003674"/>
              <a:gd name="connsiteY71-558" fmla="*/ 413828 h 979708"/>
              <a:gd name="connsiteX72-559" fmla="*/ 7976984 w 8003674"/>
              <a:gd name="connsiteY72-560" fmla="*/ 421509 h 979708"/>
              <a:gd name="connsiteX73-561" fmla="*/ 7981279 w 8003674"/>
              <a:gd name="connsiteY73-562" fmla="*/ 428882 h 979708"/>
              <a:gd name="connsiteX74-563" fmla="*/ 7985267 w 8003674"/>
              <a:gd name="connsiteY74-564" fmla="*/ 436870 h 979708"/>
              <a:gd name="connsiteX75-565" fmla="*/ 7989255 w 8003674"/>
              <a:gd name="connsiteY75-566" fmla="*/ 445165 h 979708"/>
              <a:gd name="connsiteX76-567" fmla="*/ 7992323 w 8003674"/>
              <a:gd name="connsiteY76-568" fmla="*/ 453153 h 979708"/>
              <a:gd name="connsiteX77-569" fmla="*/ 7995084 w 8003674"/>
              <a:gd name="connsiteY77-570" fmla="*/ 461755 h 979708"/>
              <a:gd name="connsiteX78-571" fmla="*/ 7997538 w 8003674"/>
              <a:gd name="connsiteY78-572" fmla="*/ 470357 h 979708"/>
              <a:gd name="connsiteX79-573" fmla="*/ 7999686 w 8003674"/>
              <a:gd name="connsiteY79-574" fmla="*/ 479266 h 979708"/>
              <a:gd name="connsiteX80-575" fmla="*/ 8001526 w 8003674"/>
              <a:gd name="connsiteY80-576" fmla="*/ 488483 h 979708"/>
              <a:gd name="connsiteX81-577" fmla="*/ 8002447 w 8003674"/>
              <a:gd name="connsiteY81-578" fmla="*/ 497700 h 979708"/>
              <a:gd name="connsiteX82-579" fmla="*/ 8003367 w 8003674"/>
              <a:gd name="connsiteY82-580" fmla="*/ 506916 h 979708"/>
              <a:gd name="connsiteX83-581" fmla="*/ 8003674 w 8003674"/>
              <a:gd name="connsiteY83-582" fmla="*/ 516440 h 979708"/>
              <a:gd name="connsiteX84-583" fmla="*/ 8003367 w 8003674"/>
              <a:gd name="connsiteY84-584" fmla="*/ 525964 h 979708"/>
              <a:gd name="connsiteX85-585" fmla="*/ 8002447 w 8003674"/>
              <a:gd name="connsiteY85-586" fmla="*/ 535181 h 979708"/>
              <a:gd name="connsiteX86-587" fmla="*/ 8001526 w 8003674"/>
              <a:gd name="connsiteY86-588" fmla="*/ 544397 h 979708"/>
              <a:gd name="connsiteX87-589" fmla="*/ 7999686 w 8003674"/>
              <a:gd name="connsiteY87-590" fmla="*/ 553307 h 979708"/>
              <a:gd name="connsiteX88-591" fmla="*/ 7997538 w 8003674"/>
              <a:gd name="connsiteY88-592" fmla="*/ 562524 h 979708"/>
              <a:gd name="connsiteX89-593" fmla="*/ 7995084 w 8003674"/>
              <a:gd name="connsiteY89-594" fmla="*/ 570819 h 979708"/>
              <a:gd name="connsiteX90-595" fmla="*/ 7992323 w 8003674"/>
              <a:gd name="connsiteY90-596" fmla="*/ 579421 h 979708"/>
              <a:gd name="connsiteX91-597" fmla="*/ 7989255 w 8003674"/>
              <a:gd name="connsiteY91-598" fmla="*/ 587716 h 979708"/>
              <a:gd name="connsiteX92-599" fmla="*/ 7985267 w 8003674"/>
              <a:gd name="connsiteY92-600" fmla="*/ 596011 h 979708"/>
              <a:gd name="connsiteX93-601" fmla="*/ 7981279 w 8003674"/>
              <a:gd name="connsiteY93-602" fmla="*/ 603691 h 979708"/>
              <a:gd name="connsiteX94-603" fmla="*/ 7976984 w 8003674"/>
              <a:gd name="connsiteY94-604" fmla="*/ 611679 h 979708"/>
              <a:gd name="connsiteX95-605" fmla="*/ 7972075 w 8003674"/>
              <a:gd name="connsiteY95-606" fmla="*/ 619052 h 979708"/>
              <a:gd name="connsiteX96-607" fmla="*/ 7967167 w 8003674"/>
              <a:gd name="connsiteY96-608" fmla="*/ 626426 h 979708"/>
              <a:gd name="connsiteX97-609" fmla="*/ 7961644 w 8003674"/>
              <a:gd name="connsiteY97-610" fmla="*/ 633185 h 979708"/>
              <a:gd name="connsiteX98-611" fmla="*/ 7955816 w 8003674"/>
              <a:gd name="connsiteY98-612" fmla="*/ 639943 h 979708"/>
              <a:gd name="connsiteX99-613" fmla="*/ 7949987 w 8003674"/>
              <a:gd name="connsiteY99-614" fmla="*/ 646088 h 979708"/>
              <a:gd name="connsiteX100-615" fmla="*/ 7617432 w 8003674"/>
              <a:gd name="connsiteY100-616" fmla="*/ 978809 h 979708"/>
              <a:gd name="connsiteX101-617" fmla="*/ 7616534 w 8003674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003674" h="979708">
                <a:moveTo>
                  <a:pt x="0" y="332875"/>
                </a:moveTo>
                <a:lnTo>
                  <a:pt x="7384071" y="332875"/>
                </a:lnTo>
                <a:lnTo>
                  <a:pt x="7358505" y="313673"/>
                </a:lnTo>
                <a:lnTo>
                  <a:pt x="7352063" y="306607"/>
                </a:lnTo>
                <a:lnTo>
                  <a:pt x="7345620" y="299541"/>
                </a:lnTo>
                <a:lnTo>
                  <a:pt x="7340098" y="292475"/>
                </a:lnTo>
                <a:lnTo>
                  <a:pt x="7335189" y="284487"/>
                </a:lnTo>
                <a:lnTo>
                  <a:pt x="7330281" y="276807"/>
                </a:lnTo>
                <a:lnTo>
                  <a:pt x="7325679" y="269126"/>
                </a:lnTo>
                <a:lnTo>
                  <a:pt x="7321691" y="260831"/>
                </a:lnTo>
                <a:lnTo>
                  <a:pt x="7318316" y="252844"/>
                </a:lnTo>
                <a:lnTo>
                  <a:pt x="7314942" y="244241"/>
                </a:lnTo>
                <a:lnTo>
                  <a:pt x="7312181" y="235639"/>
                </a:lnTo>
                <a:lnTo>
                  <a:pt x="7310033" y="227344"/>
                </a:lnTo>
                <a:lnTo>
                  <a:pt x="7307886" y="218742"/>
                </a:lnTo>
                <a:lnTo>
                  <a:pt x="7306658" y="209832"/>
                </a:lnTo>
                <a:lnTo>
                  <a:pt x="7305431" y="201230"/>
                </a:lnTo>
                <a:cubicBezTo>
                  <a:pt x="7305329" y="198260"/>
                  <a:pt x="7305226" y="195291"/>
                  <a:pt x="7305124" y="192321"/>
                </a:cubicBezTo>
                <a:lnTo>
                  <a:pt x="7304818" y="183719"/>
                </a:lnTo>
                <a:lnTo>
                  <a:pt x="7305124" y="175116"/>
                </a:lnTo>
                <a:cubicBezTo>
                  <a:pt x="7305226" y="172146"/>
                  <a:pt x="7305329" y="169177"/>
                  <a:pt x="7305431" y="166207"/>
                </a:cubicBezTo>
                <a:lnTo>
                  <a:pt x="7306658" y="157298"/>
                </a:lnTo>
                <a:lnTo>
                  <a:pt x="7307886" y="148388"/>
                </a:lnTo>
                <a:lnTo>
                  <a:pt x="7310033" y="140093"/>
                </a:lnTo>
                <a:lnTo>
                  <a:pt x="7312181" y="131491"/>
                </a:lnTo>
                <a:lnTo>
                  <a:pt x="7314942" y="122889"/>
                </a:lnTo>
                <a:lnTo>
                  <a:pt x="7318316" y="114594"/>
                </a:lnTo>
                <a:lnTo>
                  <a:pt x="7321691" y="106299"/>
                </a:lnTo>
                <a:lnTo>
                  <a:pt x="7325679" y="98311"/>
                </a:lnTo>
                <a:lnTo>
                  <a:pt x="7330281" y="90630"/>
                </a:lnTo>
                <a:lnTo>
                  <a:pt x="7335189" y="82643"/>
                </a:lnTo>
                <a:lnTo>
                  <a:pt x="7340098" y="75269"/>
                </a:lnTo>
                <a:lnTo>
                  <a:pt x="7345620" y="67896"/>
                </a:lnTo>
                <a:lnTo>
                  <a:pt x="7352063" y="60830"/>
                </a:lnTo>
                <a:lnTo>
                  <a:pt x="7358505" y="53764"/>
                </a:lnTo>
                <a:lnTo>
                  <a:pt x="7365254" y="47312"/>
                </a:lnTo>
                <a:lnTo>
                  <a:pt x="7372617" y="41475"/>
                </a:lnTo>
                <a:lnTo>
                  <a:pt x="7379673" y="35638"/>
                </a:lnTo>
                <a:lnTo>
                  <a:pt x="7387343" y="30415"/>
                </a:lnTo>
                <a:lnTo>
                  <a:pt x="7394706" y="25499"/>
                </a:lnTo>
                <a:lnTo>
                  <a:pt x="7402989" y="21198"/>
                </a:lnTo>
                <a:lnTo>
                  <a:pt x="7410965" y="16897"/>
                </a:lnTo>
                <a:lnTo>
                  <a:pt x="7419248" y="13518"/>
                </a:lnTo>
                <a:lnTo>
                  <a:pt x="7427225" y="10138"/>
                </a:lnTo>
                <a:lnTo>
                  <a:pt x="7435815" y="7680"/>
                </a:lnTo>
                <a:lnTo>
                  <a:pt x="7444405" y="5223"/>
                </a:lnTo>
                <a:lnTo>
                  <a:pt x="7452995" y="3687"/>
                </a:lnTo>
                <a:lnTo>
                  <a:pt x="7461892" y="2150"/>
                </a:lnTo>
                <a:lnTo>
                  <a:pt x="7470175" y="1229"/>
                </a:lnTo>
                <a:lnTo>
                  <a:pt x="7479072" y="307"/>
                </a:lnTo>
                <a:lnTo>
                  <a:pt x="7487968" y="0"/>
                </a:lnTo>
                <a:lnTo>
                  <a:pt x="7496865" y="307"/>
                </a:lnTo>
                <a:lnTo>
                  <a:pt x="7505455" y="1229"/>
                </a:lnTo>
                <a:lnTo>
                  <a:pt x="7514352" y="2150"/>
                </a:lnTo>
                <a:lnTo>
                  <a:pt x="7522942" y="3687"/>
                </a:lnTo>
                <a:lnTo>
                  <a:pt x="7531839" y="5223"/>
                </a:lnTo>
                <a:lnTo>
                  <a:pt x="7540122" y="7680"/>
                </a:lnTo>
                <a:lnTo>
                  <a:pt x="7548712" y="10138"/>
                </a:lnTo>
                <a:lnTo>
                  <a:pt x="7556995" y="13518"/>
                </a:lnTo>
                <a:lnTo>
                  <a:pt x="7565278" y="16897"/>
                </a:lnTo>
                <a:lnTo>
                  <a:pt x="7573255" y="21198"/>
                </a:lnTo>
                <a:lnTo>
                  <a:pt x="7581231" y="25499"/>
                </a:lnTo>
                <a:lnTo>
                  <a:pt x="7588901" y="30415"/>
                </a:lnTo>
                <a:lnTo>
                  <a:pt x="7596264" y="35638"/>
                </a:lnTo>
                <a:lnTo>
                  <a:pt x="7603626" y="41475"/>
                </a:lnTo>
                <a:lnTo>
                  <a:pt x="7610682" y="47312"/>
                </a:lnTo>
                <a:lnTo>
                  <a:pt x="7617432" y="53764"/>
                </a:lnTo>
                <a:lnTo>
                  <a:pt x="7949987" y="386793"/>
                </a:lnTo>
                <a:lnTo>
                  <a:pt x="7955816" y="392937"/>
                </a:lnTo>
                <a:lnTo>
                  <a:pt x="7961644" y="399696"/>
                </a:lnTo>
                <a:lnTo>
                  <a:pt x="7967167" y="406455"/>
                </a:lnTo>
                <a:lnTo>
                  <a:pt x="7972075" y="413828"/>
                </a:lnTo>
                <a:lnTo>
                  <a:pt x="7976984" y="421509"/>
                </a:lnTo>
                <a:lnTo>
                  <a:pt x="7981279" y="428882"/>
                </a:lnTo>
                <a:lnTo>
                  <a:pt x="7985267" y="436870"/>
                </a:lnTo>
                <a:lnTo>
                  <a:pt x="7989255" y="445165"/>
                </a:lnTo>
                <a:lnTo>
                  <a:pt x="7992323" y="453153"/>
                </a:lnTo>
                <a:lnTo>
                  <a:pt x="7995084" y="461755"/>
                </a:lnTo>
                <a:lnTo>
                  <a:pt x="7997538" y="470357"/>
                </a:lnTo>
                <a:lnTo>
                  <a:pt x="7999686" y="479266"/>
                </a:lnTo>
                <a:lnTo>
                  <a:pt x="8001526" y="488483"/>
                </a:lnTo>
                <a:lnTo>
                  <a:pt x="8002447" y="497700"/>
                </a:lnTo>
                <a:cubicBezTo>
                  <a:pt x="8002754" y="500772"/>
                  <a:pt x="8003060" y="503844"/>
                  <a:pt x="8003367" y="506916"/>
                </a:cubicBezTo>
                <a:cubicBezTo>
                  <a:pt x="8003469" y="510091"/>
                  <a:pt x="8003572" y="513265"/>
                  <a:pt x="8003674" y="516440"/>
                </a:cubicBezTo>
                <a:cubicBezTo>
                  <a:pt x="8003572" y="519615"/>
                  <a:pt x="8003469" y="522789"/>
                  <a:pt x="8003367" y="525964"/>
                </a:cubicBezTo>
                <a:cubicBezTo>
                  <a:pt x="8003060" y="529036"/>
                  <a:pt x="8002754" y="532109"/>
                  <a:pt x="8002447" y="535181"/>
                </a:cubicBezTo>
                <a:lnTo>
                  <a:pt x="8001526" y="544397"/>
                </a:lnTo>
                <a:lnTo>
                  <a:pt x="7999686" y="553307"/>
                </a:lnTo>
                <a:lnTo>
                  <a:pt x="7997538" y="562524"/>
                </a:lnTo>
                <a:lnTo>
                  <a:pt x="7995084" y="570819"/>
                </a:lnTo>
                <a:lnTo>
                  <a:pt x="7992323" y="579421"/>
                </a:lnTo>
                <a:lnTo>
                  <a:pt x="7989255" y="587716"/>
                </a:lnTo>
                <a:lnTo>
                  <a:pt x="7985267" y="596011"/>
                </a:lnTo>
                <a:lnTo>
                  <a:pt x="7981279" y="603691"/>
                </a:lnTo>
                <a:lnTo>
                  <a:pt x="7976984" y="611679"/>
                </a:lnTo>
                <a:lnTo>
                  <a:pt x="7972075" y="619052"/>
                </a:lnTo>
                <a:lnTo>
                  <a:pt x="7967167" y="626426"/>
                </a:lnTo>
                <a:lnTo>
                  <a:pt x="7961644" y="633185"/>
                </a:lnTo>
                <a:lnTo>
                  <a:pt x="7955816" y="639943"/>
                </a:lnTo>
                <a:lnTo>
                  <a:pt x="7949987" y="646088"/>
                </a:lnTo>
                <a:lnTo>
                  <a:pt x="7617432" y="978809"/>
                </a:lnTo>
                <a:lnTo>
                  <a:pt x="7616534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3" name="任意多边形 32"/>
          <p:cNvSpPr/>
          <p:nvPr>
            <p:custDataLst>
              <p:tags r:id="rId6"/>
            </p:custDataLst>
          </p:nvPr>
        </p:nvSpPr>
        <p:spPr bwMode="auto">
          <a:xfrm>
            <a:off x="2812104" y="4282745"/>
            <a:ext cx="5142752" cy="796186"/>
          </a:xfrm>
          <a:custGeom>
            <a:avLst/>
            <a:gdLst>
              <a:gd name="connsiteX0" fmla="*/ 7098006 w 7485146"/>
              <a:gd name="connsiteY0" fmla="*/ 443714 h 979708"/>
              <a:gd name="connsiteX1" fmla="*/ 0 w 7485146"/>
              <a:gd name="connsiteY1" fmla="*/ 443714 h 979708"/>
              <a:gd name="connsiteX2" fmla="*/ 0 w 7485146"/>
              <a:gd name="connsiteY2" fmla="*/ 332875 h 979708"/>
              <a:gd name="connsiteX3" fmla="*/ 6865543 w 7485146"/>
              <a:gd name="connsiteY3" fmla="*/ 332875 h 979708"/>
              <a:gd name="connsiteX4" fmla="*/ 6839977 w 7485146"/>
              <a:gd name="connsiteY4" fmla="*/ 313673 h 979708"/>
              <a:gd name="connsiteX5" fmla="*/ 6833535 w 7485146"/>
              <a:gd name="connsiteY5" fmla="*/ 306607 h 979708"/>
              <a:gd name="connsiteX6" fmla="*/ 6827092 w 7485146"/>
              <a:gd name="connsiteY6" fmla="*/ 299541 h 979708"/>
              <a:gd name="connsiteX7" fmla="*/ 6821570 w 7485146"/>
              <a:gd name="connsiteY7" fmla="*/ 292475 h 979708"/>
              <a:gd name="connsiteX8" fmla="*/ 6816661 w 7485146"/>
              <a:gd name="connsiteY8" fmla="*/ 284487 h 979708"/>
              <a:gd name="connsiteX9" fmla="*/ 6811753 w 7485146"/>
              <a:gd name="connsiteY9" fmla="*/ 276807 h 979708"/>
              <a:gd name="connsiteX10" fmla="*/ 6807151 w 7485146"/>
              <a:gd name="connsiteY10" fmla="*/ 269126 h 979708"/>
              <a:gd name="connsiteX11" fmla="*/ 6803163 w 7485146"/>
              <a:gd name="connsiteY11" fmla="*/ 260831 h 979708"/>
              <a:gd name="connsiteX12" fmla="*/ 6799788 w 7485146"/>
              <a:gd name="connsiteY12" fmla="*/ 252844 h 979708"/>
              <a:gd name="connsiteX13" fmla="*/ 6796414 w 7485146"/>
              <a:gd name="connsiteY13" fmla="*/ 244241 h 979708"/>
              <a:gd name="connsiteX14" fmla="*/ 6793653 w 7485146"/>
              <a:gd name="connsiteY14" fmla="*/ 235639 h 979708"/>
              <a:gd name="connsiteX15" fmla="*/ 6791505 w 7485146"/>
              <a:gd name="connsiteY15" fmla="*/ 227344 h 979708"/>
              <a:gd name="connsiteX16" fmla="*/ 6789358 w 7485146"/>
              <a:gd name="connsiteY16" fmla="*/ 218742 h 979708"/>
              <a:gd name="connsiteX17" fmla="*/ 6788130 w 7485146"/>
              <a:gd name="connsiteY17" fmla="*/ 209832 h 979708"/>
              <a:gd name="connsiteX18" fmla="*/ 6786903 w 7485146"/>
              <a:gd name="connsiteY18" fmla="*/ 201230 h 979708"/>
              <a:gd name="connsiteX19" fmla="*/ 6786596 w 7485146"/>
              <a:gd name="connsiteY19" fmla="*/ 192321 h 979708"/>
              <a:gd name="connsiteX20" fmla="*/ 6786290 w 7485146"/>
              <a:gd name="connsiteY20" fmla="*/ 183719 h 979708"/>
              <a:gd name="connsiteX21" fmla="*/ 6786596 w 7485146"/>
              <a:gd name="connsiteY21" fmla="*/ 175116 h 979708"/>
              <a:gd name="connsiteX22" fmla="*/ 6786903 w 7485146"/>
              <a:gd name="connsiteY22" fmla="*/ 166207 h 979708"/>
              <a:gd name="connsiteX23" fmla="*/ 6788130 w 7485146"/>
              <a:gd name="connsiteY23" fmla="*/ 157298 h 979708"/>
              <a:gd name="connsiteX24" fmla="*/ 6789358 w 7485146"/>
              <a:gd name="connsiteY24" fmla="*/ 148388 h 979708"/>
              <a:gd name="connsiteX25" fmla="*/ 6791505 w 7485146"/>
              <a:gd name="connsiteY25" fmla="*/ 140093 h 979708"/>
              <a:gd name="connsiteX26" fmla="*/ 6793653 w 7485146"/>
              <a:gd name="connsiteY26" fmla="*/ 131491 h 979708"/>
              <a:gd name="connsiteX27" fmla="*/ 6796414 w 7485146"/>
              <a:gd name="connsiteY27" fmla="*/ 122889 h 979708"/>
              <a:gd name="connsiteX28" fmla="*/ 6799788 w 7485146"/>
              <a:gd name="connsiteY28" fmla="*/ 114594 h 979708"/>
              <a:gd name="connsiteX29" fmla="*/ 6803163 w 7485146"/>
              <a:gd name="connsiteY29" fmla="*/ 106299 h 979708"/>
              <a:gd name="connsiteX30" fmla="*/ 6807151 w 7485146"/>
              <a:gd name="connsiteY30" fmla="*/ 98311 h 979708"/>
              <a:gd name="connsiteX31" fmla="*/ 6811753 w 7485146"/>
              <a:gd name="connsiteY31" fmla="*/ 90630 h 979708"/>
              <a:gd name="connsiteX32" fmla="*/ 6816661 w 7485146"/>
              <a:gd name="connsiteY32" fmla="*/ 82643 h 979708"/>
              <a:gd name="connsiteX33" fmla="*/ 6821570 w 7485146"/>
              <a:gd name="connsiteY33" fmla="*/ 75269 h 979708"/>
              <a:gd name="connsiteX34" fmla="*/ 6827092 w 7485146"/>
              <a:gd name="connsiteY34" fmla="*/ 67896 h 979708"/>
              <a:gd name="connsiteX35" fmla="*/ 6833535 w 7485146"/>
              <a:gd name="connsiteY35" fmla="*/ 60830 h 979708"/>
              <a:gd name="connsiteX36" fmla="*/ 6839977 w 7485146"/>
              <a:gd name="connsiteY36" fmla="*/ 53764 h 979708"/>
              <a:gd name="connsiteX37" fmla="*/ 6846726 w 7485146"/>
              <a:gd name="connsiteY37" fmla="*/ 47312 h 979708"/>
              <a:gd name="connsiteX38" fmla="*/ 6854089 w 7485146"/>
              <a:gd name="connsiteY38" fmla="*/ 41475 h 979708"/>
              <a:gd name="connsiteX39" fmla="*/ 6861145 w 7485146"/>
              <a:gd name="connsiteY39" fmla="*/ 35638 h 979708"/>
              <a:gd name="connsiteX40" fmla="*/ 6868815 w 7485146"/>
              <a:gd name="connsiteY40" fmla="*/ 30415 h 979708"/>
              <a:gd name="connsiteX41" fmla="*/ 6876178 w 7485146"/>
              <a:gd name="connsiteY41" fmla="*/ 25499 h 979708"/>
              <a:gd name="connsiteX42" fmla="*/ 6884461 w 7485146"/>
              <a:gd name="connsiteY42" fmla="*/ 21198 h 979708"/>
              <a:gd name="connsiteX43" fmla="*/ 6892437 w 7485146"/>
              <a:gd name="connsiteY43" fmla="*/ 16897 h 979708"/>
              <a:gd name="connsiteX44" fmla="*/ 6900720 w 7485146"/>
              <a:gd name="connsiteY44" fmla="*/ 13518 h 979708"/>
              <a:gd name="connsiteX45" fmla="*/ 6908697 w 7485146"/>
              <a:gd name="connsiteY45" fmla="*/ 10138 h 979708"/>
              <a:gd name="connsiteX46" fmla="*/ 6917287 w 7485146"/>
              <a:gd name="connsiteY46" fmla="*/ 7680 h 979708"/>
              <a:gd name="connsiteX47" fmla="*/ 6925877 w 7485146"/>
              <a:gd name="connsiteY47" fmla="*/ 5223 h 979708"/>
              <a:gd name="connsiteX48" fmla="*/ 6934467 w 7485146"/>
              <a:gd name="connsiteY48" fmla="*/ 3687 h 979708"/>
              <a:gd name="connsiteX49" fmla="*/ 6943364 w 7485146"/>
              <a:gd name="connsiteY49" fmla="*/ 2150 h 979708"/>
              <a:gd name="connsiteX50" fmla="*/ 6951647 w 7485146"/>
              <a:gd name="connsiteY50" fmla="*/ 1229 h 979708"/>
              <a:gd name="connsiteX51" fmla="*/ 6960544 w 7485146"/>
              <a:gd name="connsiteY51" fmla="*/ 307 h 979708"/>
              <a:gd name="connsiteX52" fmla="*/ 6969440 w 7485146"/>
              <a:gd name="connsiteY52" fmla="*/ 0 h 979708"/>
              <a:gd name="connsiteX53" fmla="*/ 6978337 w 7485146"/>
              <a:gd name="connsiteY53" fmla="*/ 307 h 979708"/>
              <a:gd name="connsiteX54" fmla="*/ 6986927 w 7485146"/>
              <a:gd name="connsiteY54" fmla="*/ 1229 h 979708"/>
              <a:gd name="connsiteX55" fmla="*/ 6995824 w 7485146"/>
              <a:gd name="connsiteY55" fmla="*/ 2150 h 979708"/>
              <a:gd name="connsiteX56" fmla="*/ 7004414 w 7485146"/>
              <a:gd name="connsiteY56" fmla="*/ 3687 h 979708"/>
              <a:gd name="connsiteX57" fmla="*/ 7013311 w 7485146"/>
              <a:gd name="connsiteY57" fmla="*/ 5223 h 979708"/>
              <a:gd name="connsiteX58" fmla="*/ 7021594 w 7485146"/>
              <a:gd name="connsiteY58" fmla="*/ 7680 h 979708"/>
              <a:gd name="connsiteX59" fmla="*/ 7030184 w 7485146"/>
              <a:gd name="connsiteY59" fmla="*/ 10138 h 979708"/>
              <a:gd name="connsiteX60" fmla="*/ 7038467 w 7485146"/>
              <a:gd name="connsiteY60" fmla="*/ 13518 h 979708"/>
              <a:gd name="connsiteX61" fmla="*/ 7046750 w 7485146"/>
              <a:gd name="connsiteY61" fmla="*/ 16897 h 979708"/>
              <a:gd name="connsiteX62" fmla="*/ 7054727 w 7485146"/>
              <a:gd name="connsiteY62" fmla="*/ 21198 h 979708"/>
              <a:gd name="connsiteX63" fmla="*/ 7062703 w 7485146"/>
              <a:gd name="connsiteY63" fmla="*/ 25499 h 979708"/>
              <a:gd name="connsiteX64" fmla="*/ 7070373 w 7485146"/>
              <a:gd name="connsiteY64" fmla="*/ 30415 h 979708"/>
              <a:gd name="connsiteX65" fmla="*/ 7077736 w 7485146"/>
              <a:gd name="connsiteY65" fmla="*/ 35638 h 979708"/>
              <a:gd name="connsiteX66" fmla="*/ 7085098 w 7485146"/>
              <a:gd name="connsiteY66" fmla="*/ 41475 h 979708"/>
              <a:gd name="connsiteX67" fmla="*/ 7092154 w 7485146"/>
              <a:gd name="connsiteY67" fmla="*/ 47312 h 979708"/>
              <a:gd name="connsiteX68" fmla="*/ 7098904 w 7485146"/>
              <a:gd name="connsiteY68" fmla="*/ 53764 h 979708"/>
              <a:gd name="connsiteX69" fmla="*/ 7431459 w 7485146"/>
              <a:gd name="connsiteY69" fmla="*/ 386793 h 979708"/>
              <a:gd name="connsiteX70" fmla="*/ 7437288 w 7485146"/>
              <a:gd name="connsiteY70" fmla="*/ 392937 h 979708"/>
              <a:gd name="connsiteX71" fmla="*/ 7443116 w 7485146"/>
              <a:gd name="connsiteY71" fmla="*/ 399696 h 979708"/>
              <a:gd name="connsiteX72" fmla="*/ 7448639 w 7485146"/>
              <a:gd name="connsiteY72" fmla="*/ 406455 h 979708"/>
              <a:gd name="connsiteX73" fmla="*/ 7453547 w 7485146"/>
              <a:gd name="connsiteY73" fmla="*/ 413828 h 979708"/>
              <a:gd name="connsiteX74" fmla="*/ 7458456 w 7485146"/>
              <a:gd name="connsiteY74" fmla="*/ 421509 h 979708"/>
              <a:gd name="connsiteX75" fmla="*/ 7462751 w 7485146"/>
              <a:gd name="connsiteY75" fmla="*/ 428882 h 979708"/>
              <a:gd name="connsiteX76" fmla="*/ 7466739 w 7485146"/>
              <a:gd name="connsiteY76" fmla="*/ 436870 h 979708"/>
              <a:gd name="connsiteX77" fmla="*/ 7470727 w 7485146"/>
              <a:gd name="connsiteY77" fmla="*/ 445165 h 979708"/>
              <a:gd name="connsiteX78" fmla="*/ 7473795 w 7485146"/>
              <a:gd name="connsiteY78" fmla="*/ 453153 h 979708"/>
              <a:gd name="connsiteX79" fmla="*/ 7476556 w 7485146"/>
              <a:gd name="connsiteY79" fmla="*/ 461755 h 979708"/>
              <a:gd name="connsiteX80" fmla="*/ 7479010 w 7485146"/>
              <a:gd name="connsiteY80" fmla="*/ 470357 h 979708"/>
              <a:gd name="connsiteX81" fmla="*/ 7481158 w 7485146"/>
              <a:gd name="connsiteY81" fmla="*/ 479266 h 979708"/>
              <a:gd name="connsiteX82" fmla="*/ 7482998 w 7485146"/>
              <a:gd name="connsiteY82" fmla="*/ 488483 h 979708"/>
              <a:gd name="connsiteX83" fmla="*/ 7483919 w 7485146"/>
              <a:gd name="connsiteY83" fmla="*/ 497700 h 979708"/>
              <a:gd name="connsiteX84" fmla="*/ 7484839 w 7485146"/>
              <a:gd name="connsiteY84" fmla="*/ 506916 h 979708"/>
              <a:gd name="connsiteX85" fmla="*/ 7485146 w 7485146"/>
              <a:gd name="connsiteY85" fmla="*/ 516440 h 979708"/>
              <a:gd name="connsiteX86" fmla="*/ 7484839 w 7485146"/>
              <a:gd name="connsiteY86" fmla="*/ 525964 h 979708"/>
              <a:gd name="connsiteX87" fmla="*/ 7483919 w 7485146"/>
              <a:gd name="connsiteY87" fmla="*/ 535181 h 979708"/>
              <a:gd name="connsiteX88" fmla="*/ 7482998 w 7485146"/>
              <a:gd name="connsiteY88" fmla="*/ 544397 h 979708"/>
              <a:gd name="connsiteX89" fmla="*/ 7481158 w 7485146"/>
              <a:gd name="connsiteY89" fmla="*/ 553307 h 979708"/>
              <a:gd name="connsiteX90" fmla="*/ 7479010 w 7485146"/>
              <a:gd name="connsiteY90" fmla="*/ 562524 h 979708"/>
              <a:gd name="connsiteX91" fmla="*/ 7476556 w 7485146"/>
              <a:gd name="connsiteY91" fmla="*/ 570819 h 979708"/>
              <a:gd name="connsiteX92" fmla="*/ 7473795 w 7485146"/>
              <a:gd name="connsiteY92" fmla="*/ 579421 h 979708"/>
              <a:gd name="connsiteX93" fmla="*/ 7470727 w 7485146"/>
              <a:gd name="connsiteY93" fmla="*/ 587716 h 979708"/>
              <a:gd name="connsiteX94" fmla="*/ 7466739 w 7485146"/>
              <a:gd name="connsiteY94" fmla="*/ 596011 h 979708"/>
              <a:gd name="connsiteX95" fmla="*/ 7462751 w 7485146"/>
              <a:gd name="connsiteY95" fmla="*/ 603691 h 979708"/>
              <a:gd name="connsiteX96" fmla="*/ 7458456 w 7485146"/>
              <a:gd name="connsiteY96" fmla="*/ 611679 h 979708"/>
              <a:gd name="connsiteX97" fmla="*/ 7453547 w 7485146"/>
              <a:gd name="connsiteY97" fmla="*/ 619052 h 979708"/>
              <a:gd name="connsiteX98" fmla="*/ 7448639 w 7485146"/>
              <a:gd name="connsiteY98" fmla="*/ 626426 h 979708"/>
              <a:gd name="connsiteX99" fmla="*/ 7443116 w 7485146"/>
              <a:gd name="connsiteY99" fmla="*/ 633185 h 979708"/>
              <a:gd name="connsiteX100" fmla="*/ 7437288 w 7485146"/>
              <a:gd name="connsiteY100" fmla="*/ 639943 h 979708"/>
              <a:gd name="connsiteX101" fmla="*/ 7431459 w 7485146"/>
              <a:gd name="connsiteY101" fmla="*/ 646088 h 979708"/>
              <a:gd name="connsiteX102" fmla="*/ 7098904 w 7485146"/>
              <a:gd name="connsiteY102" fmla="*/ 978809 h 979708"/>
              <a:gd name="connsiteX103" fmla="*/ 7098006 w 7485146"/>
              <a:gd name="connsiteY103" fmla="*/ 979708 h 979708"/>
              <a:gd name="connsiteX104" fmla="*/ 7189446 w 7485146"/>
              <a:gd name="connsiteY104" fmla="*/ 535154 h 979708"/>
              <a:gd name="connsiteX0-1" fmla="*/ 7098006 w 7485146"/>
              <a:gd name="connsiteY0-2" fmla="*/ 443714 h 979708"/>
              <a:gd name="connsiteX1-3" fmla="*/ 0 w 7485146"/>
              <a:gd name="connsiteY1-4" fmla="*/ 443714 h 979708"/>
              <a:gd name="connsiteX2-5" fmla="*/ 0 w 7485146"/>
              <a:gd name="connsiteY2-6" fmla="*/ 332875 h 979708"/>
              <a:gd name="connsiteX3-7" fmla="*/ 6865543 w 7485146"/>
              <a:gd name="connsiteY3-8" fmla="*/ 332875 h 979708"/>
              <a:gd name="connsiteX4-9" fmla="*/ 6839977 w 7485146"/>
              <a:gd name="connsiteY4-10" fmla="*/ 313673 h 979708"/>
              <a:gd name="connsiteX5-11" fmla="*/ 6833535 w 7485146"/>
              <a:gd name="connsiteY5-12" fmla="*/ 306607 h 979708"/>
              <a:gd name="connsiteX6-13" fmla="*/ 6827092 w 7485146"/>
              <a:gd name="connsiteY6-14" fmla="*/ 299541 h 979708"/>
              <a:gd name="connsiteX7-15" fmla="*/ 6821570 w 7485146"/>
              <a:gd name="connsiteY7-16" fmla="*/ 292475 h 979708"/>
              <a:gd name="connsiteX8-17" fmla="*/ 6816661 w 7485146"/>
              <a:gd name="connsiteY8-18" fmla="*/ 284487 h 979708"/>
              <a:gd name="connsiteX9-19" fmla="*/ 6811753 w 7485146"/>
              <a:gd name="connsiteY9-20" fmla="*/ 276807 h 979708"/>
              <a:gd name="connsiteX10-21" fmla="*/ 6807151 w 7485146"/>
              <a:gd name="connsiteY10-22" fmla="*/ 269126 h 979708"/>
              <a:gd name="connsiteX11-23" fmla="*/ 6803163 w 7485146"/>
              <a:gd name="connsiteY11-24" fmla="*/ 260831 h 979708"/>
              <a:gd name="connsiteX12-25" fmla="*/ 6799788 w 7485146"/>
              <a:gd name="connsiteY12-26" fmla="*/ 252844 h 979708"/>
              <a:gd name="connsiteX13-27" fmla="*/ 6796414 w 7485146"/>
              <a:gd name="connsiteY13-28" fmla="*/ 244241 h 979708"/>
              <a:gd name="connsiteX14-29" fmla="*/ 6793653 w 7485146"/>
              <a:gd name="connsiteY14-30" fmla="*/ 235639 h 979708"/>
              <a:gd name="connsiteX15-31" fmla="*/ 6791505 w 7485146"/>
              <a:gd name="connsiteY15-32" fmla="*/ 227344 h 979708"/>
              <a:gd name="connsiteX16-33" fmla="*/ 6789358 w 7485146"/>
              <a:gd name="connsiteY16-34" fmla="*/ 218742 h 979708"/>
              <a:gd name="connsiteX17-35" fmla="*/ 6788130 w 7485146"/>
              <a:gd name="connsiteY17-36" fmla="*/ 209832 h 979708"/>
              <a:gd name="connsiteX18-37" fmla="*/ 6786903 w 7485146"/>
              <a:gd name="connsiteY18-38" fmla="*/ 201230 h 979708"/>
              <a:gd name="connsiteX19-39" fmla="*/ 6786596 w 7485146"/>
              <a:gd name="connsiteY19-40" fmla="*/ 192321 h 979708"/>
              <a:gd name="connsiteX20-41" fmla="*/ 6786290 w 7485146"/>
              <a:gd name="connsiteY20-42" fmla="*/ 183719 h 979708"/>
              <a:gd name="connsiteX21-43" fmla="*/ 6786596 w 7485146"/>
              <a:gd name="connsiteY21-44" fmla="*/ 175116 h 979708"/>
              <a:gd name="connsiteX22-45" fmla="*/ 6786903 w 7485146"/>
              <a:gd name="connsiteY22-46" fmla="*/ 166207 h 979708"/>
              <a:gd name="connsiteX23-47" fmla="*/ 6788130 w 7485146"/>
              <a:gd name="connsiteY23-48" fmla="*/ 157298 h 979708"/>
              <a:gd name="connsiteX24-49" fmla="*/ 6789358 w 7485146"/>
              <a:gd name="connsiteY24-50" fmla="*/ 148388 h 979708"/>
              <a:gd name="connsiteX25-51" fmla="*/ 6791505 w 7485146"/>
              <a:gd name="connsiteY25-52" fmla="*/ 140093 h 979708"/>
              <a:gd name="connsiteX26-53" fmla="*/ 6793653 w 7485146"/>
              <a:gd name="connsiteY26-54" fmla="*/ 131491 h 979708"/>
              <a:gd name="connsiteX27-55" fmla="*/ 6796414 w 7485146"/>
              <a:gd name="connsiteY27-56" fmla="*/ 122889 h 979708"/>
              <a:gd name="connsiteX28-57" fmla="*/ 6799788 w 7485146"/>
              <a:gd name="connsiteY28-58" fmla="*/ 114594 h 979708"/>
              <a:gd name="connsiteX29-59" fmla="*/ 6803163 w 7485146"/>
              <a:gd name="connsiteY29-60" fmla="*/ 106299 h 979708"/>
              <a:gd name="connsiteX30-61" fmla="*/ 6807151 w 7485146"/>
              <a:gd name="connsiteY30-62" fmla="*/ 98311 h 979708"/>
              <a:gd name="connsiteX31-63" fmla="*/ 6811753 w 7485146"/>
              <a:gd name="connsiteY31-64" fmla="*/ 90630 h 979708"/>
              <a:gd name="connsiteX32-65" fmla="*/ 6816661 w 7485146"/>
              <a:gd name="connsiteY32-66" fmla="*/ 82643 h 979708"/>
              <a:gd name="connsiteX33-67" fmla="*/ 6821570 w 7485146"/>
              <a:gd name="connsiteY33-68" fmla="*/ 75269 h 979708"/>
              <a:gd name="connsiteX34-69" fmla="*/ 6827092 w 7485146"/>
              <a:gd name="connsiteY34-70" fmla="*/ 67896 h 979708"/>
              <a:gd name="connsiteX35-71" fmla="*/ 6833535 w 7485146"/>
              <a:gd name="connsiteY35-72" fmla="*/ 60830 h 979708"/>
              <a:gd name="connsiteX36-73" fmla="*/ 6839977 w 7485146"/>
              <a:gd name="connsiteY36-74" fmla="*/ 53764 h 979708"/>
              <a:gd name="connsiteX37-75" fmla="*/ 6846726 w 7485146"/>
              <a:gd name="connsiteY37-76" fmla="*/ 47312 h 979708"/>
              <a:gd name="connsiteX38-77" fmla="*/ 6854089 w 7485146"/>
              <a:gd name="connsiteY38-78" fmla="*/ 41475 h 979708"/>
              <a:gd name="connsiteX39-79" fmla="*/ 6861145 w 7485146"/>
              <a:gd name="connsiteY39-80" fmla="*/ 35638 h 979708"/>
              <a:gd name="connsiteX40-81" fmla="*/ 6868815 w 7485146"/>
              <a:gd name="connsiteY40-82" fmla="*/ 30415 h 979708"/>
              <a:gd name="connsiteX41-83" fmla="*/ 6876178 w 7485146"/>
              <a:gd name="connsiteY41-84" fmla="*/ 25499 h 979708"/>
              <a:gd name="connsiteX42-85" fmla="*/ 6884461 w 7485146"/>
              <a:gd name="connsiteY42-86" fmla="*/ 21198 h 979708"/>
              <a:gd name="connsiteX43-87" fmla="*/ 6892437 w 7485146"/>
              <a:gd name="connsiteY43-88" fmla="*/ 16897 h 979708"/>
              <a:gd name="connsiteX44-89" fmla="*/ 6900720 w 7485146"/>
              <a:gd name="connsiteY44-90" fmla="*/ 13518 h 979708"/>
              <a:gd name="connsiteX45-91" fmla="*/ 6908697 w 7485146"/>
              <a:gd name="connsiteY45-92" fmla="*/ 10138 h 979708"/>
              <a:gd name="connsiteX46-93" fmla="*/ 6917287 w 7485146"/>
              <a:gd name="connsiteY46-94" fmla="*/ 7680 h 979708"/>
              <a:gd name="connsiteX47-95" fmla="*/ 6925877 w 7485146"/>
              <a:gd name="connsiteY47-96" fmla="*/ 5223 h 979708"/>
              <a:gd name="connsiteX48-97" fmla="*/ 6934467 w 7485146"/>
              <a:gd name="connsiteY48-98" fmla="*/ 3687 h 979708"/>
              <a:gd name="connsiteX49-99" fmla="*/ 6943364 w 7485146"/>
              <a:gd name="connsiteY49-100" fmla="*/ 2150 h 979708"/>
              <a:gd name="connsiteX50-101" fmla="*/ 6951647 w 7485146"/>
              <a:gd name="connsiteY50-102" fmla="*/ 1229 h 979708"/>
              <a:gd name="connsiteX51-103" fmla="*/ 6960544 w 7485146"/>
              <a:gd name="connsiteY51-104" fmla="*/ 307 h 979708"/>
              <a:gd name="connsiteX52-105" fmla="*/ 6969440 w 7485146"/>
              <a:gd name="connsiteY52-106" fmla="*/ 0 h 979708"/>
              <a:gd name="connsiteX53-107" fmla="*/ 6978337 w 7485146"/>
              <a:gd name="connsiteY53-108" fmla="*/ 307 h 979708"/>
              <a:gd name="connsiteX54-109" fmla="*/ 6986927 w 7485146"/>
              <a:gd name="connsiteY54-110" fmla="*/ 1229 h 979708"/>
              <a:gd name="connsiteX55-111" fmla="*/ 6995824 w 7485146"/>
              <a:gd name="connsiteY55-112" fmla="*/ 2150 h 979708"/>
              <a:gd name="connsiteX56-113" fmla="*/ 7004414 w 7485146"/>
              <a:gd name="connsiteY56-114" fmla="*/ 3687 h 979708"/>
              <a:gd name="connsiteX57-115" fmla="*/ 7013311 w 7485146"/>
              <a:gd name="connsiteY57-116" fmla="*/ 5223 h 979708"/>
              <a:gd name="connsiteX58-117" fmla="*/ 7021594 w 7485146"/>
              <a:gd name="connsiteY58-118" fmla="*/ 7680 h 979708"/>
              <a:gd name="connsiteX59-119" fmla="*/ 7030184 w 7485146"/>
              <a:gd name="connsiteY59-120" fmla="*/ 10138 h 979708"/>
              <a:gd name="connsiteX60-121" fmla="*/ 7038467 w 7485146"/>
              <a:gd name="connsiteY60-122" fmla="*/ 13518 h 979708"/>
              <a:gd name="connsiteX61-123" fmla="*/ 7046750 w 7485146"/>
              <a:gd name="connsiteY61-124" fmla="*/ 16897 h 979708"/>
              <a:gd name="connsiteX62-125" fmla="*/ 7054727 w 7485146"/>
              <a:gd name="connsiteY62-126" fmla="*/ 21198 h 979708"/>
              <a:gd name="connsiteX63-127" fmla="*/ 7062703 w 7485146"/>
              <a:gd name="connsiteY63-128" fmla="*/ 25499 h 979708"/>
              <a:gd name="connsiteX64-129" fmla="*/ 7070373 w 7485146"/>
              <a:gd name="connsiteY64-130" fmla="*/ 30415 h 979708"/>
              <a:gd name="connsiteX65-131" fmla="*/ 7077736 w 7485146"/>
              <a:gd name="connsiteY65-132" fmla="*/ 35638 h 979708"/>
              <a:gd name="connsiteX66-133" fmla="*/ 7085098 w 7485146"/>
              <a:gd name="connsiteY66-134" fmla="*/ 41475 h 979708"/>
              <a:gd name="connsiteX67-135" fmla="*/ 7092154 w 7485146"/>
              <a:gd name="connsiteY67-136" fmla="*/ 47312 h 979708"/>
              <a:gd name="connsiteX68-137" fmla="*/ 7098904 w 7485146"/>
              <a:gd name="connsiteY68-138" fmla="*/ 53764 h 979708"/>
              <a:gd name="connsiteX69-139" fmla="*/ 7431459 w 7485146"/>
              <a:gd name="connsiteY69-140" fmla="*/ 386793 h 979708"/>
              <a:gd name="connsiteX70-141" fmla="*/ 7437288 w 7485146"/>
              <a:gd name="connsiteY70-142" fmla="*/ 392937 h 979708"/>
              <a:gd name="connsiteX71-143" fmla="*/ 7443116 w 7485146"/>
              <a:gd name="connsiteY71-144" fmla="*/ 399696 h 979708"/>
              <a:gd name="connsiteX72-145" fmla="*/ 7448639 w 7485146"/>
              <a:gd name="connsiteY72-146" fmla="*/ 406455 h 979708"/>
              <a:gd name="connsiteX73-147" fmla="*/ 7453547 w 7485146"/>
              <a:gd name="connsiteY73-148" fmla="*/ 413828 h 979708"/>
              <a:gd name="connsiteX74-149" fmla="*/ 7458456 w 7485146"/>
              <a:gd name="connsiteY74-150" fmla="*/ 421509 h 979708"/>
              <a:gd name="connsiteX75-151" fmla="*/ 7462751 w 7485146"/>
              <a:gd name="connsiteY75-152" fmla="*/ 428882 h 979708"/>
              <a:gd name="connsiteX76-153" fmla="*/ 7466739 w 7485146"/>
              <a:gd name="connsiteY76-154" fmla="*/ 436870 h 979708"/>
              <a:gd name="connsiteX77-155" fmla="*/ 7470727 w 7485146"/>
              <a:gd name="connsiteY77-156" fmla="*/ 445165 h 979708"/>
              <a:gd name="connsiteX78-157" fmla="*/ 7473795 w 7485146"/>
              <a:gd name="connsiteY78-158" fmla="*/ 453153 h 979708"/>
              <a:gd name="connsiteX79-159" fmla="*/ 7476556 w 7485146"/>
              <a:gd name="connsiteY79-160" fmla="*/ 461755 h 979708"/>
              <a:gd name="connsiteX80-161" fmla="*/ 7479010 w 7485146"/>
              <a:gd name="connsiteY80-162" fmla="*/ 470357 h 979708"/>
              <a:gd name="connsiteX81-163" fmla="*/ 7481158 w 7485146"/>
              <a:gd name="connsiteY81-164" fmla="*/ 479266 h 979708"/>
              <a:gd name="connsiteX82-165" fmla="*/ 7482998 w 7485146"/>
              <a:gd name="connsiteY82-166" fmla="*/ 488483 h 979708"/>
              <a:gd name="connsiteX83-167" fmla="*/ 7483919 w 7485146"/>
              <a:gd name="connsiteY83-168" fmla="*/ 497700 h 979708"/>
              <a:gd name="connsiteX84-169" fmla="*/ 7484839 w 7485146"/>
              <a:gd name="connsiteY84-170" fmla="*/ 506916 h 979708"/>
              <a:gd name="connsiteX85-171" fmla="*/ 7485146 w 7485146"/>
              <a:gd name="connsiteY85-172" fmla="*/ 516440 h 979708"/>
              <a:gd name="connsiteX86-173" fmla="*/ 7484839 w 7485146"/>
              <a:gd name="connsiteY86-174" fmla="*/ 525964 h 979708"/>
              <a:gd name="connsiteX87-175" fmla="*/ 7483919 w 7485146"/>
              <a:gd name="connsiteY87-176" fmla="*/ 535181 h 979708"/>
              <a:gd name="connsiteX88-177" fmla="*/ 7482998 w 7485146"/>
              <a:gd name="connsiteY88-178" fmla="*/ 544397 h 979708"/>
              <a:gd name="connsiteX89-179" fmla="*/ 7481158 w 7485146"/>
              <a:gd name="connsiteY89-180" fmla="*/ 553307 h 979708"/>
              <a:gd name="connsiteX90-181" fmla="*/ 7479010 w 7485146"/>
              <a:gd name="connsiteY90-182" fmla="*/ 562524 h 979708"/>
              <a:gd name="connsiteX91-183" fmla="*/ 7476556 w 7485146"/>
              <a:gd name="connsiteY91-184" fmla="*/ 570819 h 979708"/>
              <a:gd name="connsiteX92-185" fmla="*/ 7473795 w 7485146"/>
              <a:gd name="connsiteY92-186" fmla="*/ 579421 h 979708"/>
              <a:gd name="connsiteX93-187" fmla="*/ 7470727 w 7485146"/>
              <a:gd name="connsiteY93-188" fmla="*/ 587716 h 979708"/>
              <a:gd name="connsiteX94-189" fmla="*/ 7466739 w 7485146"/>
              <a:gd name="connsiteY94-190" fmla="*/ 596011 h 979708"/>
              <a:gd name="connsiteX95-191" fmla="*/ 7462751 w 7485146"/>
              <a:gd name="connsiteY95-192" fmla="*/ 603691 h 979708"/>
              <a:gd name="connsiteX96-193" fmla="*/ 7458456 w 7485146"/>
              <a:gd name="connsiteY96-194" fmla="*/ 611679 h 979708"/>
              <a:gd name="connsiteX97-195" fmla="*/ 7453547 w 7485146"/>
              <a:gd name="connsiteY97-196" fmla="*/ 619052 h 979708"/>
              <a:gd name="connsiteX98-197" fmla="*/ 7448639 w 7485146"/>
              <a:gd name="connsiteY98-198" fmla="*/ 626426 h 979708"/>
              <a:gd name="connsiteX99-199" fmla="*/ 7443116 w 7485146"/>
              <a:gd name="connsiteY99-200" fmla="*/ 633185 h 979708"/>
              <a:gd name="connsiteX100-201" fmla="*/ 7437288 w 7485146"/>
              <a:gd name="connsiteY100-202" fmla="*/ 639943 h 979708"/>
              <a:gd name="connsiteX101-203" fmla="*/ 7431459 w 7485146"/>
              <a:gd name="connsiteY101-204" fmla="*/ 646088 h 979708"/>
              <a:gd name="connsiteX102-205" fmla="*/ 7098904 w 7485146"/>
              <a:gd name="connsiteY102-206" fmla="*/ 978809 h 979708"/>
              <a:gd name="connsiteX103-207" fmla="*/ 7098006 w 7485146"/>
              <a:gd name="connsiteY103-208" fmla="*/ 979708 h 979708"/>
              <a:gd name="connsiteX0-209" fmla="*/ 0 w 7485146"/>
              <a:gd name="connsiteY0-210" fmla="*/ 443714 h 979708"/>
              <a:gd name="connsiteX1-211" fmla="*/ 0 w 7485146"/>
              <a:gd name="connsiteY1-212" fmla="*/ 332875 h 979708"/>
              <a:gd name="connsiteX2-213" fmla="*/ 6865543 w 7485146"/>
              <a:gd name="connsiteY2-214" fmla="*/ 332875 h 979708"/>
              <a:gd name="connsiteX3-215" fmla="*/ 6839977 w 7485146"/>
              <a:gd name="connsiteY3-216" fmla="*/ 313673 h 979708"/>
              <a:gd name="connsiteX4-217" fmla="*/ 6833535 w 7485146"/>
              <a:gd name="connsiteY4-218" fmla="*/ 306607 h 979708"/>
              <a:gd name="connsiteX5-219" fmla="*/ 6827092 w 7485146"/>
              <a:gd name="connsiteY5-220" fmla="*/ 299541 h 979708"/>
              <a:gd name="connsiteX6-221" fmla="*/ 6821570 w 7485146"/>
              <a:gd name="connsiteY6-222" fmla="*/ 292475 h 979708"/>
              <a:gd name="connsiteX7-223" fmla="*/ 6816661 w 7485146"/>
              <a:gd name="connsiteY7-224" fmla="*/ 284487 h 979708"/>
              <a:gd name="connsiteX8-225" fmla="*/ 6811753 w 7485146"/>
              <a:gd name="connsiteY8-226" fmla="*/ 276807 h 979708"/>
              <a:gd name="connsiteX9-227" fmla="*/ 6807151 w 7485146"/>
              <a:gd name="connsiteY9-228" fmla="*/ 269126 h 979708"/>
              <a:gd name="connsiteX10-229" fmla="*/ 6803163 w 7485146"/>
              <a:gd name="connsiteY10-230" fmla="*/ 260831 h 979708"/>
              <a:gd name="connsiteX11-231" fmla="*/ 6799788 w 7485146"/>
              <a:gd name="connsiteY11-232" fmla="*/ 252844 h 979708"/>
              <a:gd name="connsiteX12-233" fmla="*/ 6796414 w 7485146"/>
              <a:gd name="connsiteY12-234" fmla="*/ 244241 h 979708"/>
              <a:gd name="connsiteX13-235" fmla="*/ 6793653 w 7485146"/>
              <a:gd name="connsiteY13-236" fmla="*/ 235639 h 979708"/>
              <a:gd name="connsiteX14-237" fmla="*/ 6791505 w 7485146"/>
              <a:gd name="connsiteY14-238" fmla="*/ 227344 h 979708"/>
              <a:gd name="connsiteX15-239" fmla="*/ 6789358 w 7485146"/>
              <a:gd name="connsiteY15-240" fmla="*/ 218742 h 979708"/>
              <a:gd name="connsiteX16-241" fmla="*/ 6788130 w 7485146"/>
              <a:gd name="connsiteY16-242" fmla="*/ 209832 h 979708"/>
              <a:gd name="connsiteX17-243" fmla="*/ 6786903 w 7485146"/>
              <a:gd name="connsiteY17-244" fmla="*/ 201230 h 979708"/>
              <a:gd name="connsiteX18-245" fmla="*/ 6786596 w 7485146"/>
              <a:gd name="connsiteY18-246" fmla="*/ 192321 h 979708"/>
              <a:gd name="connsiteX19-247" fmla="*/ 6786290 w 7485146"/>
              <a:gd name="connsiteY19-248" fmla="*/ 183719 h 979708"/>
              <a:gd name="connsiteX20-249" fmla="*/ 6786596 w 7485146"/>
              <a:gd name="connsiteY20-250" fmla="*/ 175116 h 979708"/>
              <a:gd name="connsiteX21-251" fmla="*/ 6786903 w 7485146"/>
              <a:gd name="connsiteY21-252" fmla="*/ 166207 h 979708"/>
              <a:gd name="connsiteX22-253" fmla="*/ 6788130 w 7485146"/>
              <a:gd name="connsiteY22-254" fmla="*/ 157298 h 979708"/>
              <a:gd name="connsiteX23-255" fmla="*/ 6789358 w 7485146"/>
              <a:gd name="connsiteY23-256" fmla="*/ 148388 h 979708"/>
              <a:gd name="connsiteX24-257" fmla="*/ 6791505 w 7485146"/>
              <a:gd name="connsiteY24-258" fmla="*/ 140093 h 979708"/>
              <a:gd name="connsiteX25-259" fmla="*/ 6793653 w 7485146"/>
              <a:gd name="connsiteY25-260" fmla="*/ 131491 h 979708"/>
              <a:gd name="connsiteX26-261" fmla="*/ 6796414 w 7485146"/>
              <a:gd name="connsiteY26-262" fmla="*/ 122889 h 979708"/>
              <a:gd name="connsiteX27-263" fmla="*/ 6799788 w 7485146"/>
              <a:gd name="connsiteY27-264" fmla="*/ 114594 h 979708"/>
              <a:gd name="connsiteX28-265" fmla="*/ 6803163 w 7485146"/>
              <a:gd name="connsiteY28-266" fmla="*/ 106299 h 979708"/>
              <a:gd name="connsiteX29-267" fmla="*/ 6807151 w 7485146"/>
              <a:gd name="connsiteY29-268" fmla="*/ 98311 h 979708"/>
              <a:gd name="connsiteX30-269" fmla="*/ 6811753 w 7485146"/>
              <a:gd name="connsiteY30-270" fmla="*/ 90630 h 979708"/>
              <a:gd name="connsiteX31-271" fmla="*/ 6816661 w 7485146"/>
              <a:gd name="connsiteY31-272" fmla="*/ 82643 h 979708"/>
              <a:gd name="connsiteX32-273" fmla="*/ 6821570 w 7485146"/>
              <a:gd name="connsiteY32-274" fmla="*/ 75269 h 979708"/>
              <a:gd name="connsiteX33-275" fmla="*/ 6827092 w 7485146"/>
              <a:gd name="connsiteY33-276" fmla="*/ 67896 h 979708"/>
              <a:gd name="connsiteX34-277" fmla="*/ 6833535 w 7485146"/>
              <a:gd name="connsiteY34-278" fmla="*/ 60830 h 979708"/>
              <a:gd name="connsiteX35-279" fmla="*/ 6839977 w 7485146"/>
              <a:gd name="connsiteY35-280" fmla="*/ 53764 h 979708"/>
              <a:gd name="connsiteX36-281" fmla="*/ 6846726 w 7485146"/>
              <a:gd name="connsiteY36-282" fmla="*/ 47312 h 979708"/>
              <a:gd name="connsiteX37-283" fmla="*/ 6854089 w 7485146"/>
              <a:gd name="connsiteY37-284" fmla="*/ 41475 h 979708"/>
              <a:gd name="connsiteX38-285" fmla="*/ 6861145 w 7485146"/>
              <a:gd name="connsiteY38-286" fmla="*/ 35638 h 979708"/>
              <a:gd name="connsiteX39-287" fmla="*/ 6868815 w 7485146"/>
              <a:gd name="connsiteY39-288" fmla="*/ 30415 h 979708"/>
              <a:gd name="connsiteX40-289" fmla="*/ 6876178 w 7485146"/>
              <a:gd name="connsiteY40-290" fmla="*/ 25499 h 979708"/>
              <a:gd name="connsiteX41-291" fmla="*/ 6884461 w 7485146"/>
              <a:gd name="connsiteY41-292" fmla="*/ 21198 h 979708"/>
              <a:gd name="connsiteX42-293" fmla="*/ 6892437 w 7485146"/>
              <a:gd name="connsiteY42-294" fmla="*/ 16897 h 979708"/>
              <a:gd name="connsiteX43-295" fmla="*/ 6900720 w 7485146"/>
              <a:gd name="connsiteY43-296" fmla="*/ 13518 h 979708"/>
              <a:gd name="connsiteX44-297" fmla="*/ 6908697 w 7485146"/>
              <a:gd name="connsiteY44-298" fmla="*/ 10138 h 979708"/>
              <a:gd name="connsiteX45-299" fmla="*/ 6917287 w 7485146"/>
              <a:gd name="connsiteY45-300" fmla="*/ 7680 h 979708"/>
              <a:gd name="connsiteX46-301" fmla="*/ 6925877 w 7485146"/>
              <a:gd name="connsiteY46-302" fmla="*/ 5223 h 979708"/>
              <a:gd name="connsiteX47-303" fmla="*/ 6934467 w 7485146"/>
              <a:gd name="connsiteY47-304" fmla="*/ 3687 h 979708"/>
              <a:gd name="connsiteX48-305" fmla="*/ 6943364 w 7485146"/>
              <a:gd name="connsiteY48-306" fmla="*/ 2150 h 979708"/>
              <a:gd name="connsiteX49-307" fmla="*/ 6951647 w 7485146"/>
              <a:gd name="connsiteY49-308" fmla="*/ 1229 h 979708"/>
              <a:gd name="connsiteX50-309" fmla="*/ 6960544 w 7485146"/>
              <a:gd name="connsiteY50-310" fmla="*/ 307 h 979708"/>
              <a:gd name="connsiteX51-311" fmla="*/ 6969440 w 7485146"/>
              <a:gd name="connsiteY51-312" fmla="*/ 0 h 979708"/>
              <a:gd name="connsiteX52-313" fmla="*/ 6978337 w 7485146"/>
              <a:gd name="connsiteY52-314" fmla="*/ 307 h 979708"/>
              <a:gd name="connsiteX53-315" fmla="*/ 6986927 w 7485146"/>
              <a:gd name="connsiteY53-316" fmla="*/ 1229 h 979708"/>
              <a:gd name="connsiteX54-317" fmla="*/ 6995824 w 7485146"/>
              <a:gd name="connsiteY54-318" fmla="*/ 2150 h 979708"/>
              <a:gd name="connsiteX55-319" fmla="*/ 7004414 w 7485146"/>
              <a:gd name="connsiteY55-320" fmla="*/ 3687 h 979708"/>
              <a:gd name="connsiteX56-321" fmla="*/ 7013311 w 7485146"/>
              <a:gd name="connsiteY56-322" fmla="*/ 5223 h 979708"/>
              <a:gd name="connsiteX57-323" fmla="*/ 7021594 w 7485146"/>
              <a:gd name="connsiteY57-324" fmla="*/ 7680 h 979708"/>
              <a:gd name="connsiteX58-325" fmla="*/ 7030184 w 7485146"/>
              <a:gd name="connsiteY58-326" fmla="*/ 10138 h 979708"/>
              <a:gd name="connsiteX59-327" fmla="*/ 7038467 w 7485146"/>
              <a:gd name="connsiteY59-328" fmla="*/ 13518 h 979708"/>
              <a:gd name="connsiteX60-329" fmla="*/ 7046750 w 7485146"/>
              <a:gd name="connsiteY60-330" fmla="*/ 16897 h 979708"/>
              <a:gd name="connsiteX61-331" fmla="*/ 7054727 w 7485146"/>
              <a:gd name="connsiteY61-332" fmla="*/ 21198 h 979708"/>
              <a:gd name="connsiteX62-333" fmla="*/ 7062703 w 7485146"/>
              <a:gd name="connsiteY62-334" fmla="*/ 25499 h 979708"/>
              <a:gd name="connsiteX63-335" fmla="*/ 7070373 w 7485146"/>
              <a:gd name="connsiteY63-336" fmla="*/ 30415 h 979708"/>
              <a:gd name="connsiteX64-337" fmla="*/ 7077736 w 7485146"/>
              <a:gd name="connsiteY64-338" fmla="*/ 35638 h 979708"/>
              <a:gd name="connsiteX65-339" fmla="*/ 7085098 w 7485146"/>
              <a:gd name="connsiteY65-340" fmla="*/ 41475 h 979708"/>
              <a:gd name="connsiteX66-341" fmla="*/ 7092154 w 7485146"/>
              <a:gd name="connsiteY66-342" fmla="*/ 47312 h 979708"/>
              <a:gd name="connsiteX67-343" fmla="*/ 7098904 w 7485146"/>
              <a:gd name="connsiteY67-344" fmla="*/ 53764 h 979708"/>
              <a:gd name="connsiteX68-345" fmla="*/ 7431459 w 7485146"/>
              <a:gd name="connsiteY68-346" fmla="*/ 386793 h 979708"/>
              <a:gd name="connsiteX69-347" fmla="*/ 7437288 w 7485146"/>
              <a:gd name="connsiteY69-348" fmla="*/ 392937 h 979708"/>
              <a:gd name="connsiteX70-349" fmla="*/ 7443116 w 7485146"/>
              <a:gd name="connsiteY70-350" fmla="*/ 399696 h 979708"/>
              <a:gd name="connsiteX71-351" fmla="*/ 7448639 w 7485146"/>
              <a:gd name="connsiteY71-352" fmla="*/ 406455 h 979708"/>
              <a:gd name="connsiteX72-353" fmla="*/ 7453547 w 7485146"/>
              <a:gd name="connsiteY72-354" fmla="*/ 413828 h 979708"/>
              <a:gd name="connsiteX73-355" fmla="*/ 7458456 w 7485146"/>
              <a:gd name="connsiteY73-356" fmla="*/ 421509 h 979708"/>
              <a:gd name="connsiteX74-357" fmla="*/ 7462751 w 7485146"/>
              <a:gd name="connsiteY74-358" fmla="*/ 428882 h 979708"/>
              <a:gd name="connsiteX75-359" fmla="*/ 7466739 w 7485146"/>
              <a:gd name="connsiteY75-360" fmla="*/ 436870 h 979708"/>
              <a:gd name="connsiteX76-361" fmla="*/ 7470727 w 7485146"/>
              <a:gd name="connsiteY76-362" fmla="*/ 445165 h 979708"/>
              <a:gd name="connsiteX77-363" fmla="*/ 7473795 w 7485146"/>
              <a:gd name="connsiteY77-364" fmla="*/ 453153 h 979708"/>
              <a:gd name="connsiteX78-365" fmla="*/ 7476556 w 7485146"/>
              <a:gd name="connsiteY78-366" fmla="*/ 461755 h 979708"/>
              <a:gd name="connsiteX79-367" fmla="*/ 7479010 w 7485146"/>
              <a:gd name="connsiteY79-368" fmla="*/ 470357 h 979708"/>
              <a:gd name="connsiteX80-369" fmla="*/ 7481158 w 7485146"/>
              <a:gd name="connsiteY80-370" fmla="*/ 479266 h 979708"/>
              <a:gd name="connsiteX81-371" fmla="*/ 7482998 w 7485146"/>
              <a:gd name="connsiteY81-372" fmla="*/ 488483 h 979708"/>
              <a:gd name="connsiteX82-373" fmla="*/ 7483919 w 7485146"/>
              <a:gd name="connsiteY82-374" fmla="*/ 497700 h 979708"/>
              <a:gd name="connsiteX83-375" fmla="*/ 7484839 w 7485146"/>
              <a:gd name="connsiteY83-376" fmla="*/ 506916 h 979708"/>
              <a:gd name="connsiteX84-377" fmla="*/ 7485146 w 7485146"/>
              <a:gd name="connsiteY84-378" fmla="*/ 516440 h 979708"/>
              <a:gd name="connsiteX85-379" fmla="*/ 7484839 w 7485146"/>
              <a:gd name="connsiteY85-380" fmla="*/ 525964 h 979708"/>
              <a:gd name="connsiteX86-381" fmla="*/ 7483919 w 7485146"/>
              <a:gd name="connsiteY86-382" fmla="*/ 535181 h 979708"/>
              <a:gd name="connsiteX87-383" fmla="*/ 7482998 w 7485146"/>
              <a:gd name="connsiteY87-384" fmla="*/ 544397 h 979708"/>
              <a:gd name="connsiteX88-385" fmla="*/ 7481158 w 7485146"/>
              <a:gd name="connsiteY88-386" fmla="*/ 553307 h 979708"/>
              <a:gd name="connsiteX89-387" fmla="*/ 7479010 w 7485146"/>
              <a:gd name="connsiteY89-388" fmla="*/ 562524 h 979708"/>
              <a:gd name="connsiteX90-389" fmla="*/ 7476556 w 7485146"/>
              <a:gd name="connsiteY90-390" fmla="*/ 570819 h 979708"/>
              <a:gd name="connsiteX91-391" fmla="*/ 7473795 w 7485146"/>
              <a:gd name="connsiteY91-392" fmla="*/ 579421 h 979708"/>
              <a:gd name="connsiteX92-393" fmla="*/ 7470727 w 7485146"/>
              <a:gd name="connsiteY92-394" fmla="*/ 587716 h 979708"/>
              <a:gd name="connsiteX93-395" fmla="*/ 7466739 w 7485146"/>
              <a:gd name="connsiteY93-396" fmla="*/ 596011 h 979708"/>
              <a:gd name="connsiteX94-397" fmla="*/ 7462751 w 7485146"/>
              <a:gd name="connsiteY94-398" fmla="*/ 603691 h 979708"/>
              <a:gd name="connsiteX95-399" fmla="*/ 7458456 w 7485146"/>
              <a:gd name="connsiteY95-400" fmla="*/ 611679 h 979708"/>
              <a:gd name="connsiteX96-401" fmla="*/ 7453547 w 7485146"/>
              <a:gd name="connsiteY96-402" fmla="*/ 619052 h 979708"/>
              <a:gd name="connsiteX97-403" fmla="*/ 7448639 w 7485146"/>
              <a:gd name="connsiteY97-404" fmla="*/ 626426 h 979708"/>
              <a:gd name="connsiteX98-405" fmla="*/ 7443116 w 7485146"/>
              <a:gd name="connsiteY98-406" fmla="*/ 633185 h 979708"/>
              <a:gd name="connsiteX99-407" fmla="*/ 7437288 w 7485146"/>
              <a:gd name="connsiteY99-408" fmla="*/ 639943 h 979708"/>
              <a:gd name="connsiteX100-409" fmla="*/ 7431459 w 7485146"/>
              <a:gd name="connsiteY100-410" fmla="*/ 646088 h 979708"/>
              <a:gd name="connsiteX101-411" fmla="*/ 7098904 w 7485146"/>
              <a:gd name="connsiteY101-412" fmla="*/ 978809 h 979708"/>
              <a:gd name="connsiteX102-413" fmla="*/ 7098006 w 7485146"/>
              <a:gd name="connsiteY102-414" fmla="*/ 979708 h 979708"/>
              <a:gd name="connsiteX0-415" fmla="*/ 0 w 7485146"/>
              <a:gd name="connsiteY0-416" fmla="*/ 332875 h 979708"/>
              <a:gd name="connsiteX1-417" fmla="*/ 6865543 w 7485146"/>
              <a:gd name="connsiteY1-418" fmla="*/ 332875 h 979708"/>
              <a:gd name="connsiteX2-419" fmla="*/ 6839977 w 7485146"/>
              <a:gd name="connsiteY2-420" fmla="*/ 313673 h 979708"/>
              <a:gd name="connsiteX3-421" fmla="*/ 6833535 w 7485146"/>
              <a:gd name="connsiteY3-422" fmla="*/ 306607 h 979708"/>
              <a:gd name="connsiteX4-423" fmla="*/ 6827092 w 7485146"/>
              <a:gd name="connsiteY4-424" fmla="*/ 299541 h 979708"/>
              <a:gd name="connsiteX5-425" fmla="*/ 6821570 w 7485146"/>
              <a:gd name="connsiteY5-426" fmla="*/ 292475 h 979708"/>
              <a:gd name="connsiteX6-427" fmla="*/ 6816661 w 7485146"/>
              <a:gd name="connsiteY6-428" fmla="*/ 284487 h 979708"/>
              <a:gd name="connsiteX7-429" fmla="*/ 6811753 w 7485146"/>
              <a:gd name="connsiteY7-430" fmla="*/ 276807 h 979708"/>
              <a:gd name="connsiteX8-431" fmla="*/ 6807151 w 7485146"/>
              <a:gd name="connsiteY8-432" fmla="*/ 269126 h 979708"/>
              <a:gd name="connsiteX9-433" fmla="*/ 6803163 w 7485146"/>
              <a:gd name="connsiteY9-434" fmla="*/ 260831 h 979708"/>
              <a:gd name="connsiteX10-435" fmla="*/ 6799788 w 7485146"/>
              <a:gd name="connsiteY10-436" fmla="*/ 252844 h 979708"/>
              <a:gd name="connsiteX11-437" fmla="*/ 6796414 w 7485146"/>
              <a:gd name="connsiteY11-438" fmla="*/ 244241 h 979708"/>
              <a:gd name="connsiteX12-439" fmla="*/ 6793653 w 7485146"/>
              <a:gd name="connsiteY12-440" fmla="*/ 235639 h 979708"/>
              <a:gd name="connsiteX13-441" fmla="*/ 6791505 w 7485146"/>
              <a:gd name="connsiteY13-442" fmla="*/ 227344 h 979708"/>
              <a:gd name="connsiteX14-443" fmla="*/ 6789358 w 7485146"/>
              <a:gd name="connsiteY14-444" fmla="*/ 218742 h 979708"/>
              <a:gd name="connsiteX15-445" fmla="*/ 6788130 w 7485146"/>
              <a:gd name="connsiteY15-446" fmla="*/ 209832 h 979708"/>
              <a:gd name="connsiteX16-447" fmla="*/ 6786903 w 7485146"/>
              <a:gd name="connsiteY16-448" fmla="*/ 201230 h 979708"/>
              <a:gd name="connsiteX17-449" fmla="*/ 6786596 w 7485146"/>
              <a:gd name="connsiteY17-450" fmla="*/ 192321 h 979708"/>
              <a:gd name="connsiteX18-451" fmla="*/ 6786290 w 7485146"/>
              <a:gd name="connsiteY18-452" fmla="*/ 183719 h 979708"/>
              <a:gd name="connsiteX19-453" fmla="*/ 6786596 w 7485146"/>
              <a:gd name="connsiteY19-454" fmla="*/ 175116 h 979708"/>
              <a:gd name="connsiteX20-455" fmla="*/ 6786903 w 7485146"/>
              <a:gd name="connsiteY20-456" fmla="*/ 166207 h 979708"/>
              <a:gd name="connsiteX21-457" fmla="*/ 6788130 w 7485146"/>
              <a:gd name="connsiteY21-458" fmla="*/ 157298 h 979708"/>
              <a:gd name="connsiteX22-459" fmla="*/ 6789358 w 7485146"/>
              <a:gd name="connsiteY22-460" fmla="*/ 148388 h 979708"/>
              <a:gd name="connsiteX23-461" fmla="*/ 6791505 w 7485146"/>
              <a:gd name="connsiteY23-462" fmla="*/ 140093 h 979708"/>
              <a:gd name="connsiteX24-463" fmla="*/ 6793653 w 7485146"/>
              <a:gd name="connsiteY24-464" fmla="*/ 131491 h 979708"/>
              <a:gd name="connsiteX25-465" fmla="*/ 6796414 w 7485146"/>
              <a:gd name="connsiteY25-466" fmla="*/ 122889 h 979708"/>
              <a:gd name="connsiteX26-467" fmla="*/ 6799788 w 7485146"/>
              <a:gd name="connsiteY26-468" fmla="*/ 114594 h 979708"/>
              <a:gd name="connsiteX27-469" fmla="*/ 6803163 w 7485146"/>
              <a:gd name="connsiteY27-470" fmla="*/ 106299 h 979708"/>
              <a:gd name="connsiteX28-471" fmla="*/ 6807151 w 7485146"/>
              <a:gd name="connsiteY28-472" fmla="*/ 98311 h 979708"/>
              <a:gd name="connsiteX29-473" fmla="*/ 6811753 w 7485146"/>
              <a:gd name="connsiteY29-474" fmla="*/ 90630 h 979708"/>
              <a:gd name="connsiteX30-475" fmla="*/ 6816661 w 7485146"/>
              <a:gd name="connsiteY30-476" fmla="*/ 82643 h 979708"/>
              <a:gd name="connsiteX31-477" fmla="*/ 6821570 w 7485146"/>
              <a:gd name="connsiteY31-478" fmla="*/ 75269 h 979708"/>
              <a:gd name="connsiteX32-479" fmla="*/ 6827092 w 7485146"/>
              <a:gd name="connsiteY32-480" fmla="*/ 67896 h 979708"/>
              <a:gd name="connsiteX33-481" fmla="*/ 6833535 w 7485146"/>
              <a:gd name="connsiteY33-482" fmla="*/ 60830 h 979708"/>
              <a:gd name="connsiteX34-483" fmla="*/ 6839977 w 7485146"/>
              <a:gd name="connsiteY34-484" fmla="*/ 53764 h 979708"/>
              <a:gd name="connsiteX35-485" fmla="*/ 6846726 w 7485146"/>
              <a:gd name="connsiteY35-486" fmla="*/ 47312 h 979708"/>
              <a:gd name="connsiteX36-487" fmla="*/ 6854089 w 7485146"/>
              <a:gd name="connsiteY36-488" fmla="*/ 41475 h 979708"/>
              <a:gd name="connsiteX37-489" fmla="*/ 6861145 w 7485146"/>
              <a:gd name="connsiteY37-490" fmla="*/ 35638 h 979708"/>
              <a:gd name="connsiteX38-491" fmla="*/ 6868815 w 7485146"/>
              <a:gd name="connsiteY38-492" fmla="*/ 30415 h 979708"/>
              <a:gd name="connsiteX39-493" fmla="*/ 6876178 w 7485146"/>
              <a:gd name="connsiteY39-494" fmla="*/ 25499 h 979708"/>
              <a:gd name="connsiteX40-495" fmla="*/ 6884461 w 7485146"/>
              <a:gd name="connsiteY40-496" fmla="*/ 21198 h 979708"/>
              <a:gd name="connsiteX41-497" fmla="*/ 6892437 w 7485146"/>
              <a:gd name="connsiteY41-498" fmla="*/ 16897 h 979708"/>
              <a:gd name="connsiteX42-499" fmla="*/ 6900720 w 7485146"/>
              <a:gd name="connsiteY42-500" fmla="*/ 13518 h 979708"/>
              <a:gd name="connsiteX43-501" fmla="*/ 6908697 w 7485146"/>
              <a:gd name="connsiteY43-502" fmla="*/ 10138 h 979708"/>
              <a:gd name="connsiteX44-503" fmla="*/ 6917287 w 7485146"/>
              <a:gd name="connsiteY44-504" fmla="*/ 7680 h 979708"/>
              <a:gd name="connsiteX45-505" fmla="*/ 6925877 w 7485146"/>
              <a:gd name="connsiteY45-506" fmla="*/ 5223 h 979708"/>
              <a:gd name="connsiteX46-507" fmla="*/ 6934467 w 7485146"/>
              <a:gd name="connsiteY46-508" fmla="*/ 3687 h 979708"/>
              <a:gd name="connsiteX47-509" fmla="*/ 6943364 w 7485146"/>
              <a:gd name="connsiteY47-510" fmla="*/ 2150 h 979708"/>
              <a:gd name="connsiteX48-511" fmla="*/ 6951647 w 7485146"/>
              <a:gd name="connsiteY48-512" fmla="*/ 1229 h 979708"/>
              <a:gd name="connsiteX49-513" fmla="*/ 6960544 w 7485146"/>
              <a:gd name="connsiteY49-514" fmla="*/ 307 h 979708"/>
              <a:gd name="connsiteX50-515" fmla="*/ 6969440 w 7485146"/>
              <a:gd name="connsiteY50-516" fmla="*/ 0 h 979708"/>
              <a:gd name="connsiteX51-517" fmla="*/ 6978337 w 7485146"/>
              <a:gd name="connsiteY51-518" fmla="*/ 307 h 979708"/>
              <a:gd name="connsiteX52-519" fmla="*/ 6986927 w 7485146"/>
              <a:gd name="connsiteY52-520" fmla="*/ 1229 h 979708"/>
              <a:gd name="connsiteX53-521" fmla="*/ 6995824 w 7485146"/>
              <a:gd name="connsiteY53-522" fmla="*/ 2150 h 979708"/>
              <a:gd name="connsiteX54-523" fmla="*/ 7004414 w 7485146"/>
              <a:gd name="connsiteY54-524" fmla="*/ 3687 h 979708"/>
              <a:gd name="connsiteX55-525" fmla="*/ 7013311 w 7485146"/>
              <a:gd name="connsiteY55-526" fmla="*/ 5223 h 979708"/>
              <a:gd name="connsiteX56-527" fmla="*/ 7021594 w 7485146"/>
              <a:gd name="connsiteY56-528" fmla="*/ 7680 h 979708"/>
              <a:gd name="connsiteX57-529" fmla="*/ 7030184 w 7485146"/>
              <a:gd name="connsiteY57-530" fmla="*/ 10138 h 979708"/>
              <a:gd name="connsiteX58-531" fmla="*/ 7038467 w 7485146"/>
              <a:gd name="connsiteY58-532" fmla="*/ 13518 h 979708"/>
              <a:gd name="connsiteX59-533" fmla="*/ 7046750 w 7485146"/>
              <a:gd name="connsiteY59-534" fmla="*/ 16897 h 979708"/>
              <a:gd name="connsiteX60-535" fmla="*/ 7054727 w 7485146"/>
              <a:gd name="connsiteY60-536" fmla="*/ 21198 h 979708"/>
              <a:gd name="connsiteX61-537" fmla="*/ 7062703 w 7485146"/>
              <a:gd name="connsiteY61-538" fmla="*/ 25499 h 979708"/>
              <a:gd name="connsiteX62-539" fmla="*/ 7070373 w 7485146"/>
              <a:gd name="connsiteY62-540" fmla="*/ 30415 h 979708"/>
              <a:gd name="connsiteX63-541" fmla="*/ 7077736 w 7485146"/>
              <a:gd name="connsiteY63-542" fmla="*/ 35638 h 979708"/>
              <a:gd name="connsiteX64-543" fmla="*/ 7085098 w 7485146"/>
              <a:gd name="connsiteY64-544" fmla="*/ 41475 h 979708"/>
              <a:gd name="connsiteX65-545" fmla="*/ 7092154 w 7485146"/>
              <a:gd name="connsiteY65-546" fmla="*/ 47312 h 979708"/>
              <a:gd name="connsiteX66-547" fmla="*/ 7098904 w 7485146"/>
              <a:gd name="connsiteY66-548" fmla="*/ 53764 h 979708"/>
              <a:gd name="connsiteX67-549" fmla="*/ 7431459 w 7485146"/>
              <a:gd name="connsiteY67-550" fmla="*/ 386793 h 979708"/>
              <a:gd name="connsiteX68-551" fmla="*/ 7437288 w 7485146"/>
              <a:gd name="connsiteY68-552" fmla="*/ 392937 h 979708"/>
              <a:gd name="connsiteX69-553" fmla="*/ 7443116 w 7485146"/>
              <a:gd name="connsiteY69-554" fmla="*/ 399696 h 979708"/>
              <a:gd name="connsiteX70-555" fmla="*/ 7448639 w 7485146"/>
              <a:gd name="connsiteY70-556" fmla="*/ 406455 h 979708"/>
              <a:gd name="connsiteX71-557" fmla="*/ 7453547 w 7485146"/>
              <a:gd name="connsiteY71-558" fmla="*/ 413828 h 979708"/>
              <a:gd name="connsiteX72-559" fmla="*/ 7458456 w 7485146"/>
              <a:gd name="connsiteY72-560" fmla="*/ 421509 h 979708"/>
              <a:gd name="connsiteX73-561" fmla="*/ 7462751 w 7485146"/>
              <a:gd name="connsiteY73-562" fmla="*/ 428882 h 979708"/>
              <a:gd name="connsiteX74-563" fmla="*/ 7466739 w 7485146"/>
              <a:gd name="connsiteY74-564" fmla="*/ 436870 h 979708"/>
              <a:gd name="connsiteX75-565" fmla="*/ 7470727 w 7485146"/>
              <a:gd name="connsiteY75-566" fmla="*/ 445165 h 979708"/>
              <a:gd name="connsiteX76-567" fmla="*/ 7473795 w 7485146"/>
              <a:gd name="connsiteY76-568" fmla="*/ 453153 h 979708"/>
              <a:gd name="connsiteX77-569" fmla="*/ 7476556 w 7485146"/>
              <a:gd name="connsiteY77-570" fmla="*/ 461755 h 979708"/>
              <a:gd name="connsiteX78-571" fmla="*/ 7479010 w 7485146"/>
              <a:gd name="connsiteY78-572" fmla="*/ 470357 h 979708"/>
              <a:gd name="connsiteX79-573" fmla="*/ 7481158 w 7485146"/>
              <a:gd name="connsiteY79-574" fmla="*/ 479266 h 979708"/>
              <a:gd name="connsiteX80-575" fmla="*/ 7482998 w 7485146"/>
              <a:gd name="connsiteY80-576" fmla="*/ 488483 h 979708"/>
              <a:gd name="connsiteX81-577" fmla="*/ 7483919 w 7485146"/>
              <a:gd name="connsiteY81-578" fmla="*/ 497700 h 979708"/>
              <a:gd name="connsiteX82-579" fmla="*/ 7484839 w 7485146"/>
              <a:gd name="connsiteY82-580" fmla="*/ 506916 h 979708"/>
              <a:gd name="connsiteX83-581" fmla="*/ 7485146 w 7485146"/>
              <a:gd name="connsiteY83-582" fmla="*/ 516440 h 979708"/>
              <a:gd name="connsiteX84-583" fmla="*/ 7484839 w 7485146"/>
              <a:gd name="connsiteY84-584" fmla="*/ 525964 h 979708"/>
              <a:gd name="connsiteX85-585" fmla="*/ 7483919 w 7485146"/>
              <a:gd name="connsiteY85-586" fmla="*/ 535181 h 979708"/>
              <a:gd name="connsiteX86-587" fmla="*/ 7482998 w 7485146"/>
              <a:gd name="connsiteY86-588" fmla="*/ 544397 h 979708"/>
              <a:gd name="connsiteX87-589" fmla="*/ 7481158 w 7485146"/>
              <a:gd name="connsiteY87-590" fmla="*/ 553307 h 979708"/>
              <a:gd name="connsiteX88-591" fmla="*/ 7479010 w 7485146"/>
              <a:gd name="connsiteY88-592" fmla="*/ 562524 h 979708"/>
              <a:gd name="connsiteX89-593" fmla="*/ 7476556 w 7485146"/>
              <a:gd name="connsiteY89-594" fmla="*/ 570819 h 979708"/>
              <a:gd name="connsiteX90-595" fmla="*/ 7473795 w 7485146"/>
              <a:gd name="connsiteY90-596" fmla="*/ 579421 h 979708"/>
              <a:gd name="connsiteX91-597" fmla="*/ 7470727 w 7485146"/>
              <a:gd name="connsiteY91-598" fmla="*/ 587716 h 979708"/>
              <a:gd name="connsiteX92-599" fmla="*/ 7466739 w 7485146"/>
              <a:gd name="connsiteY92-600" fmla="*/ 596011 h 979708"/>
              <a:gd name="connsiteX93-601" fmla="*/ 7462751 w 7485146"/>
              <a:gd name="connsiteY93-602" fmla="*/ 603691 h 979708"/>
              <a:gd name="connsiteX94-603" fmla="*/ 7458456 w 7485146"/>
              <a:gd name="connsiteY94-604" fmla="*/ 611679 h 979708"/>
              <a:gd name="connsiteX95-605" fmla="*/ 7453547 w 7485146"/>
              <a:gd name="connsiteY95-606" fmla="*/ 619052 h 979708"/>
              <a:gd name="connsiteX96-607" fmla="*/ 7448639 w 7485146"/>
              <a:gd name="connsiteY96-608" fmla="*/ 626426 h 979708"/>
              <a:gd name="connsiteX97-609" fmla="*/ 7443116 w 7485146"/>
              <a:gd name="connsiteY97-610" fmla="*/ 633185 h 979708"/>
              <a:gd name="connsiteX98-611" fmla="*/ 7437288 w 7485146"/>
              <a:gd name="connsiteY98-612" fmla="*/ 639943 h 979708"/>
              <a:gd name="connsiteX99-613" fmla="*/ 7431459 w 7485146"/>
              <a:gd name="connsiteY99-614" fmla="*/ 646088 h 979708"/>
              <a:gd name="connsiteX100-615" fmla="*/ 7098904 w 7485146"/>
              <a:gd name="connsiteY100-616" fmla="*/ 978809 h 979708"/>
              <a:gd name="connsiteX101-617" fmla="*/ 7098006 w 748514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7485146" h="979708">
                <a:moveTo>
                  <a:pt x="0" y="332875"/>
                </a:moveTo>
                <a:lnTo>
                  <a:pt x="6865543" y="332875"/>
                </a:lnTo>
                <a:lnTo>
                  <a:pt x="6839977" y="313673"/>
                </a:lnTo>
                <a:lnTo>
                  <a:pt x="6833535" y="306607"/>
                </a:lnTo>
                <a:lnTo>
                  <a:pt x="6827092" y="299541"/>
                </a:lnTo>
                <a:lnTo>
                  <a:pt x="6821570" y="292475"/>
                </a:lnTo>
                <a:lnTo>
                  <a:pt x="6816661" y="284487"/>
                </a:lnTo>
                <a:lnTo>
                  <a:pt x="6811753" y="276807"/>
                </a:lnTo>
                <a:lnTo>
                  <a:pt x="6807151" y="269126"/>
                </a:lnTo>
                <a:lnTo>
                  <a:pt x="6803163" y="260831"/>
                </a:lnTo>
                <a:lnTo>
                  <a:pt x="6799788" y="252844"/>
                </a:lnTo>
                <a:lnTo>
                  <a:pt x="6796414" y="244241"/>
                </a:lnTo>
                <a:lnTo>
                  <a:pt x="6793653" y="235639"/>
                </a:lnTo>
                <a:lnTo>
                  <a:pt x="6791505" y="227344"/>
                </a:lnTo>
                <a:lnTo>
                  <a:pt x="6789358" y="218742"/>
                </a:lnTo>
                <a:lnTo>
                  <a:pt x="6788130" y="209832"/>
                </a:lnTo>
                <a:lnTo>
                  <a:pt x="6786903" y="201230"/>
                </a:lnTo>
                <a:cubicBezTo>
                  <a:pt x="6786801" y="198260"/>
                  <a:pt x="6786698" y="195291"/>
                  <a:pt x="6786596" y="192321"/>
                </a:cubicBezTo>
                <a:lnTo>
                  <a:pt x="6786290" y="183719"/>
                </a:lnTo>
                <a:lnTo>
                  <a:pt x="6786596" y="175116"/>
                </a:lnTo>
                <a:cubicBezTo>
                  <a:pt x="6786698" y="172146"/>
                  <a:pt x="6786801" y="169177"/>
                  <a:pt x="6786903" y="166207"/>
                </a:cubicBezTo>
                <a:lnTo>
                  <a:pt x="6788130" y="157298"/>
                </a:lnTo>
                <a:lnTo>
                  <a:pt x="6789358" y="148388"/>
                </a:lnTo>
                <a:lnTo>
                  <a:pt x="6791505" y="140093"/>
                </a:lnTo>
                <a:lnTo>
                  <a:pt x="6793653" y="131491"/>
                </a:lnTo>
                <a:lnTo>
                  <a:pt x="6796414" y="122889"/>
                </a:lnTo>
                <a:lnTo>
                  <a:pt x="6799788" y="114594"/>
                </a:lnTo>
                <a:lnTo>
                  <a:pt x="6803163" y="106299"/>
                </a:lnTo>
                <a:lnTo>
                  <a:pt x="6807151" y="98311"/>
                </a:lnTo>
                <a:lnTo>
                  <a:pt x="6811753" y="90630"/>
                </a:lnTo>
                <a:lnTo>
                  <a:pt x="6816661" y="82643"/>
                </a:lnTo>
                <a:lnTo>
                  <a:pt x="6821570" y="75269"/>
                </a:lnTo>
                <a:lnTo>
                  <a:pt x="6827092" y="67896"/>
                </a:lnTo>
                <a:lnTo>
                  <a:pt x="6833535" y="60830"/>
                </a:lnTo>
                <a:lnTo>
                  <a:pt x="6839977" y="53764"/>
                </a:lnTo>
                <a:lnTo>
                  <a:pt x="6846726" y="47312"/>
                </a:lnTo>
                <a:lnTo>
                  <a:pt x="6854089" y="41475"/>
                </a:lnTo>
                <a:lnTo>
                  <a:pt x="6861145" y="35638"/>
                </a:lnTo>
                <a:lnTo>
                  <a:pt x="6868815" y="30415"/>
                </a:lnTo>
                <a:lnTo>
                  <a:pt x="6876178" y="25499"/>
                </a:lnTo>
                <a:lnTo>
                  <a:pt x="6884461" y="21198"/>
                </a:lnTo>
                <a:lnTo>
                  <a:pt x="6892437" y="16897"/>
                </a:lnTo>
                <a:lnTo>
                  <a:pt x="6900720" y="13518"/>
                </a:lnTo>
                <a:lnTo>
                  <a:pt x="6908697" y="10138"/>
                </a:lnTo>
                <a:lnTo>
                  <a:pt x="6917287" y="7680"/>
                </a:lnTo>
                <a:lnTo>
                  <a:pt x="6925877" y="5223"/>
                </a:lnTo>
                <a:lnTo>
                  <a:pt x="6934467" y="3687"/>
                </a:lnTo>
                <a:lnTo>
                  <a:pt x="6943364" y="2150"/>
                </a:lnTo>
                <a:lnTo>
                  <a:pt x="6951647" y="1229"/>
                </a:lnTo>
                <a:lnTo>
                  <a:pt x="6960544" y="307"/>
                </a:lnTo>
                <a:lnTo>
                  <a:pt x="6969440" y="0"/>
                </a:lnTo>
                <a:lnTo>
                  <a:pt x="6978337" y="307"/>
                </a:lnTo>
                <a:lnTo>
                  <a:pt x="6986927" y="1229"/>
                </a:lnTo>
                <a:lnTo>
                  <a:pt x="6995824" y="2150"/>
                </a:lnTo>
                <a:lnTo>
                  <a:pt x="7004414" y="3687"/>
                </a:lnTo>
                <a:lnTo>
                  <a:pt x="7013311" y="5223"/>
                </a:lnTo>
                <a:lnTo>
                  <a:pt x="7021594" y="7680"/>
                </a:lnTo>
                <a:lnTo>
                  <a:pt x="7030184" y="10138"/>
                </a:lnTo>
                <a:lnTo>
                  <a:pt x="7038467" y="13518"/>
                </a:lnTo>
                <a:lnTo>
                  <a:pt x="7046750" y="16897"/>
                </a:lnTo>
                <a:lnTo>
                  <a:pt x="7054727" y="21198"/>
                </a:lnTo>
                <a:lnTo>
                  <a:pt x="7062703" y="25499"/>
                </a:lnTo>
                <a:lnTo>
                  <a:pt x="7070373" y="30415"/>
                </a:lnTo>
                <a:lnTo>
                  <a:pt x="7077736" y="35638"/>
                </a:lnTo>
                <a:lnTo>
                  <a:pt x="7085098" y="41475"/>
                </a:lnTo>
                <a:lnTo>
                  <a:pt x="7092154" y="47312"/>
                </a:lnTo>
                <a:lnTo>
                  <a:pt x="7098904" y="53764"/>
                </a:lnTo>
                <a:lnTo>
                  <a:pt x="7431459" y="386793"/>
                </a:lnTo>
                <a:lnTo>
                  <a:pt x="7437288" y="392937"/>
                </a:lnTo>
                <a:lnTo>
                  <a:pt x="7443116" y="399696"/>
                </a:lnTo>
                <a:lnTo>
                  <a:pt x="7448639" y="406455"/>
                </a:lnTo>
                <a:lnTo>
                  <a:pt x="7453547" y="413828"/>
                </a:lnTo>
                <a:lnTo>
                  <a:pt x="7458456" y="421509"/>
                </a:lnTo>
                <a:lnTo>
                  <a:pt x="7462751" y="428882"/>
                </a:lnTo>
                <a:lnTo>
                  <a:pt x="7466739" y="436870"/>
                </a:lnTo>
                <a:lnTo>
                  <a:pt x="7470727" y="445165"/>
                </a:lnTo>
                <a:lnTo>
                  <a:pt x="7473795" y="453153"/>
                </a:lnTo>
                <a:lnTo>
                  <a:pt x="7476556" y="461755"/>
                </a:lnTo>
                <a:lnTo>
                  <a:pt x="7479010" y="470357"/>
                </a:lnTo>
                <a:lnTo>
                  <a:pt x="7481158" y="479266"/>
                </a:lnTo>
                <a:lnTo>
                  <a:pt x="7482998" y="488483"/>
                </a:lnTo>
                <a:lnTo>
                  <a:pt x="7483919" y="497700"/>
                </a:lnTo>
                <a:cubicBezTo>
                  <a:pt x="7484226" y="500772"/>
                  <a:pt x="7484532" y="503844"/>
                  <a:pt x="7484839" y="506916"/>
                </a:cubicBezTo>
                <a:cubicBezTo>
                  <a:pt x="7484941" y="510091"/>
                  <a:pt x="7485044" y="513265"/>
                  <a:pt x="7485146" y="516440"/>
                </a:cubicBezTo>
                <a:cubicBezTo>
                  <a:pt x="7485044" y="519615"/>
                  <a:pt x="7484941" y="522789"/>
                  <a:pt x="7484839" y="525964"/>
                </a:cubicBezTo>
                <a:cubicBezTo>
                  <a:pt x="7484532" y="529036"/>
                  <a:pt x="7484226" y="532109"/>
                  <a:pt x="7483919" y="535181"/>
                </a:cubicBezTo>
                <a:lnTo>
                  <a:pt x="7482998" y="544397"/>
                </a:lnTo>
                <a:lnTo>
                  <a:pt x="7481158" y="553307"/>
                </a:lnTo>
                <a:lnTo>
                  <a:pt x="7479010" y="562524"/>
                </a:lnTo>
                <a:lnTo>
                  <a:pt x="7476556" y="570819"/>
                </a:lnTo>
                <a:lnTo>
                  <a:pt x="7473795" y="579421"/>
                </a:lnTo>
                <a:lnTo>
                  <a:pt x="7470727" y="587716"/>
                </a:lnTo>
                <a:lnTo>
                  <a:pt x="7466739" y="596011"/>
                </a:lnTo>
                <a:lnTo>
                  <a:pt x="7462751" y="603691"/>
                </a:lnTo>
                <a:lnTo>
                  <a:pt x="7458456" y="611679"/>
                </a:lnTo>
                <a:lnTo>
                  <a:pt x="7453547" y="619052"/>
                </a:lnTo>
                <a:lnTo>
                  <a:pt x="7448639" y="626426"/>
                </a:lnTo>
                <a:lnTo>
                  <a:pt x="7443116" y="633185"/>
                </a:lnTo>
                <a:lnTo>
                  <a:pt x="7437288" y="639943"/>
                </a:lnTo>
                <a:lnTo>
                  <a:pt x="7431459" y="646088"/>
                </a:lnTo>
                <a:lnTo>
                  <a:pt x="7098904" y="978809"/>
                </a:lnTo>
                <a:lnTo>
                  <a:pt x="7098006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>
            <p:custDataLst>
              <p:tags r:id="rId7"/>
            </p:custDataLst>
          </p:nvPr>
        </p:nvSpPr>
        <p:spPr bwMode="auto">
          <a:xfrm>
            <a:off x="2812104" y="4975001"/>
            <a:ext cx="4786492" cy="796186"/>
          </a:xfrm>
          <a:custGeom>
            <a:avLst/>
            <a:gdLst>
              <a:gd name="connsiteX0" fmla="*/ 6579478 w 6966618"/>
              <a:gd name="connsiteY0" fmla="*/ 443714 h 979708"/>
              <a:gd name="connsiteX1" fmla="*/ 0 w 6966618"/>
              <a:gd name="connsiteY1" fmla="*/ 443714 h 979708"/>
              <a:gd name="connsiteX2" fmla="*/ 0 w 6966618"/>
              <a:gd name="connsiteY2" fmla="*/ 332875 h 979708"/>
              <a:gd name="connsiteX3" fmla="*/ 6347015 w 6966618"/>
              <a:gd name="connsiteY3" fmla="*/ 332875 h 979708"/>
              <a:gd name="connsiteX4" fmla="*/ 6321449 w 6966618"/>
              <a:gd name="connsiteY4" fmla="*/ 313673 h 979708"/>
              <a:gd name="connsiteX5" fmla="*/ 6315007 w 6966618"/>
              <a:gd name="connsiteY5" fmla="*/ 306607 h 979708"/>
              <a:gd name="connsiteX6" fmla="*/ 6308564 w 6966618"/>
              <a:gd name="connsiteY6" fmla="*/ 299541 h 979708"/>
              <a:gd name="connsiteX7" fmla="*/ 6303042 w 6966618"/>
              <a:gd name="connsiteY7" fmla="*/ 292475 h 979708"/>
              <a:gd name="connsiteX8" fmla="*/ 6298133 w 6966618"/>
              <a:gd name="connsiteY8" fmla="*/ 284487 h 979708"/>
              <a:gd name="connsiteX9" fmla="*/ 6293225 w 6966618"/>
              <a:gd name="connsiteY9" fmla="*/ 276807 h 979708"/>
              <a:gd name="connsiteX10" fmla="*/ 6288623 w 6966618"/>
              <a:gd name="connsiteY10" fmla="*/ 269126 h 979708"/>
              <a:gd name="connsiteX11" fmla="*/ 6284635 w 6966618"/>
              <a:gd name="connsiteY11" fmla="*/ 260831 h 979708"/>
              <a:gd name="connsiteX12" fmla="*/ 6281260 w 6966618"/>
              <a:gd name="connsiteY12" fmla="*/ 252844 h 979708"/>
              <a:gd name="connsiteX13" fmla="*/ 6277886 w 6966618"/>
              <a:gd name="connsiteY13" fmla="*/ 244241 h 979708"/>
              <a:gd name="connsiteX14" fmla="*/ 6275125 w 6966618"/>
              <a:gd name="connsiteY14" fmla="*/ 235639 h 979708"/>
              <a:gd name="connsiteX15" fmla="*/ 6272977 w 6966618"/>
              <a:gd name="connsiteY15" fmla="*/ 227344 h 979708"/>
              <a:gd name="connsiteX16" fmla="*/ 6270830 w 6966618"/>
              <a:gd name="connsiteY16" fmla="*/ 218742 h 979708"/>
              <a:gd name="connsiteX17" fmla="*/ 6269602 w 6966618"/>
              <a:gd name="connsiteY17" fmla="*/ 209832 h 979708"/>
              <a:gd name="connsiteX18" fmla="*/ 6268375 w 6966618"/>
              <a:gd name="connsiteY18" fmla="*/ 201230 h 979708"/>
              <a:gd name="connsiteX19" fmla="*/ 6268068 w 6966618"/>
              <a:gd name="connsiteY19" fmla="*/ 192321 h 979708"/>
              <a:gd name="connsiteX20" fmla="*/ 6267762 w 6966618"/>
              <a:gd name="connsiteY20" fmla="*/ 183719 h 979708"/>
              <a:gd name="connsiteX21" fmla="*/ 6268068 w 6966618"/>
              <a:gd name="connsiteY21" fmla="*/ 175116 h 979708"/>
              <a:gd name="connsiteX22" fmla="*/ 6268375 w 6966618"/>
              <a:gd name="connsiteY22" fmla="*/ 166207 h 979708"/>
              <a:gd name="connsiteX23" fmla="*/ 6269602 w 6966618"/>
              <a:gd name="connsiteY23" fmla="*/ 157298 h 979708"/>
              <a:gd name="connsiteX24" fmla="*/ 6270830 w 6966618"/>
              <a:gd name="connsiteY24" fmla="*/ 148388 h 979708"/>
              <a:gd name="connsiteX25" fmla="*/ 6272977 w 6966618"/>
              <a:gd name="connsiteY25" fmla="*/ 140093 h 979708"/>
              <a:gd name="connsiteX26" fmla="*/ 6275125 w 6966618"/>
              <a:gd name="connsiteY26" fmla="*/ 131491 h 979708"/>
              <a:gd name="connsiteX27" fmla="*/ 6277886 w 6966618"/>
              <a:gd name="connsiteY27" fmla="*/ 122889 h 979708"/>
              <a:gd name="connsiteX28" fmla="*/ 6281260 w 6966618"/>
              <a:gd name="connsiteY28" fmla="*/ 114594 h 979708"/>
              <a:gd name="connsiteX29" fmla="*/ 6284635 w 6966618"/>
              <a:gd name="connsiteY29" fmla="*/ 106299 h 979708"/>
              <a:gd name="connsiteX30" fmla="*/ 6288623 w 6966618"/>
              <a:gd name="connsiteY30" fmla="*/ 98311 h 979708"/>
              <a:gd name="connsiteX31" fmla="*/ 6293225 w 6966618"/>
              <a:gd name="connsiteY31" fmla="*/ 90630 h 979708"/>
              <a:gd name="connsiteX32" fmla="*/ 6298133 w 6966618"/>
              <a:gd name="connsiteY32" fmla="*/ 82643 h 979708"/>
              <a:gd name="connsiteX33" fmla="*/ 6303042 w 6966618"/>
              <a:gd name="connsiteY33" fmla="*/ 75269 h 979708"/>
              <a:gd name="connsiteX34" fmla="*/ 6308564 w 6966618"/>
              <a:gd name="connsiteY34" fmla="*/ 67896 h 979708"/>
              <a:gd name="connsiteX35" fmla="*/ 6315007 w 6966618"/>
              <a:gd name="connsiteY35" fmla="*/ 60830 h 979708"/>
              <a:gd name="connsiteX36" fmla="*/ 6321449 w 6966618"/>
              <a:gd name="connsiteY36" fmla="*/ 53764 h 979708"/>
              <a:gd name="connsiteX37" fmla="*/ 6328198 w 6966618"/>
              <a:gd name="connsiteY37" fmla="*/ 47312 h 979708"/>
              <a:gd name="connsiteX38" fmla="*/ 6335561 w 6966618"/>
              <a:gd name="connsiteY38" fmla="*/ 41475 h 979708"/>
              <a:gd name="connsiteX39" fmla="*/ 6342617 w 6966618"/>
              <a:gd name="connsiteY39" fmla="*/ 35638 h 979708"/>
              <a:gd name="connsiteX40" fmla="*/ 6350287 w 6966618"/>
              <a:gd name="connsiteY40" fmla="*/ 30415 h 979708"/>
              <a:gd name="connsiteX41" fmla="*/ 6357650 w 6966618"/>
              <a:gd name="connsiteY41" fmla="*/ 25499 h 979708"/>
              <a:gd name="connsiteX42" fmla="*/ 6365933 w 6966618"/>
              <a:gd name="connsiteY42" fmla="*/ 21198 h 979708"/>
              <a:gd name="connsiteX43" fmla="*/ 6373909 w 6966618"/>
              <a:gd name="connsiteY43" fmla="*/ 16897 h 979708"/>
              <a:gd name="connsiteX44" fmla="*/ 6382192 w 6966618"/>
              <a:gd name="connsiteY44" fmla="*/ 13518 h 979708"/>
              <a:gd name="connsiteX45" fmla="*/ 6390169 w 6966618"/>
              <a:gd name="connsiteY45" fmla="*/ 10138 h 979708"/>
              <a:gd name="connsiteX46" fmla="*/ 6398759 w 6966618"/>
              <a:gd name="connsiteY46" fmla="*/ 7680 h 979708"/>
              <a:gd name="connsiteX47" fmla="*/ 6407349 w 6966618"/>
              <a:gd name="connsiteY47" fmla="*/ 5223 h 979708"/>
              <a:gd name="connsiteX48" fmla="*/ 6415939 w 6966618"/>
              <a:gd name="connsiteY48" fmla="*/ 3687 h 979708"/>
              <a:gd name="connsiteX49" fmla="*/ 6424836 w 6966618"/>
              <a:gd name="connsiteY49" fmla="*/ 2150 h 979708"/>
              <a:gd name="connsiteX50" fmla="*/ 6433119 w 6966618"/>
              <a:gd name="connsiteY50" fmla="*/ 1229 h 979708"/>
              <a:gd name="connsiteX51" fmla="*/ 6442016 w 6966618"/>
              <a:gd name="connsiteY51" fmla="*/ 307 h 979708"/>
              <a:gd name="connsiteX52" fmla="*/ 6450912 w 6966618"/>
              <a:gd name="connsiteY52" fmla="*/ 0 h 979708"/>
              <a:gd name="connsiteX53" fmla="*/ 6459809 w 6966618"/>
              <a:gd name="connsiteY53" fmla="*/ 307 h 979708"/>
              <a:gd name="connsiteX54" fmla="*/ 6468399 w 6966618"/>
              <a:gd name="connsiteY54" fmla="*/ 1229 h 979708"/>
              <a:gd name="connsiteX55" fmla="*/ 6477296 w 6966618"/>
              <a:gd name="connsiteY55" fmla="*/ 2150 h 979708"/>
              <a:gd name="connsiteX56" fmla="*/ 6485886 w 6966618"/>
              <a:gd name="connsiteY56" fmla="*/ 3687 h 979708"/>
              <a:gd name="connsiteX57" fmla="*/ 6494783 w 6966618"/>
              <a:gd name="connsiteY57" fmla="*/ 5223 h 979708"/>
              <a:gd name="connsiteX58" fmla="*/ 6503066 w 6966618"/>
              <a:gd name="connsiteY58" fmla="*/ 7680 h 979708"/>
              <a:gd name="connsiteX59" fmla="*/ 6511656 w 6966618"/>
              <a:gd name="connsiteY59" fmla="*/ 10138 h 979708"/>
              <a:gd name="connsiteX60" fmla="*/ 6519939 w 6966618"/>
              <a:gd name="connsiteY60" fmla="*/ 13518 h 979708"/>
              <a:gd name="connsiteX61" fmla="*/ 6528222 w 6966618"/>
              <a:gd name="connsiteY61" fmla="*/ 16897 h 979708"/>
              <a:gd name="connsiteX62" fmla="*/ 6536199 w 6966618"/>
              <a:gd name="connsiteY62" fmla="*/ 21198 h 979708"/>
              <a:gd name="connsiteX63" fmla="*/ 6544175 w 6966618"/>
              <a:gd name="connsiteY63" fmla="*/ 25499 h 979708"/>
              <a:gd name="connsiteX64" fmla="*/ 6551845 w 6966618"/>
              <a:gd name="connsiteY64" fmla="*/ 30415 h 979708"/>
              <a:gd name="connsiteX65" fmla="*/ 6559208 w 6966618"/>
              <a:gd name="connsiteY65" fmla="*/ 35638 h 979708"/>
              <a:gd name="connsiteX66" fmla="*/ 6566570 w 6966618"/>
              <a:gd name="connsiteY66" fmla="*/ 41475 h 979708"/>
              <a:gd name="connsiteX67" fmla="*/ 6573626 w 6966618"/>
              <a:gd name="connsiteY67" fmla="*/ 47312 h 979708"/>
              <a:gd name="connsiteX68" fmla="*/ 6580376 w 6966618"/>
              <a:gd name="connsiteY68" fmla="*/ 53764 h 979708"/>
              <a:gd name="connsiteX69" fmla="*/ 6912931 w 6966618"/>
              <a:gd name="connsiteY69" fmla="*/ 386793 h 979708"/>
              <a:gd name="connsiteX70" fmla="*/ 6918760 w 6966618"/>
              <a:gd name="connsiteY70" fmla="*/ 392937 h 979708"/>
              <a:gd name="connsiteX71" fmla="*/ 6924588 w 6966618"/>
              <a:gd name="connsiteY71" fmla="*/ 399696 h 979708"/>
              <a:gd name="connsiteX72" fmla="*/ 6930111 w 6966618"/>
              <a:gd name="connsiteY72" fmla="*/ 406455 h 979708"/>
              <a:gd name="connsiteX73" fmla="*/ 6935019 w 6966618"/>
              <a:gd name="connsiteY73" fmla="*/ 413828 h 979708"/>
              <a:gd name="connsiteX74" fmla="*/ 6939928 w 6966618"/>
              <a:gd name="connsiteY74" fmla="*/ 421509 h 979708"/>
              <a:gd name="connsiteX75" fmla="*/ 6944223 w 6966618"/>
              <a:gd name="connsiteY75" fmla="*/ 428882 h 979708"/>
              <a:gd name="connsiteX76" fmla="*/ 6948211 w 6966618"/>
              <a:gd name="connsiteY76" fmla="*/ 436870 h 979708"/>
              <a:gd name="connsiteX77" fmla="*/ 6952199 w 6966618"/>
              <a:gd name="connsiteY77" fmla="*/ 445165 h 979708"/>
              <a:gd name="connsiteX78" fmla="*/ 6955267 w 6966618"/>
              <a:gd name="connsiteY78" fmla="*/ 453153 h 979708"/>
              <a:gd name="connsiteX79" fmla="*/ 6958028 w 6966618"/>
              <a:gd name="connsiteY79" fmla="*/ 461755 h 979708"/>
              <a:gd name="connsiteX80" fmla="*/ 6960482 w 6966618"/>
              <a:gd name="connsiteY80" fmla="*/ 470357 h 979708"/>
              <a:gd name="connsiteX81" fmla="*/ 6962630 w 6966618"/>
              <a:gd name="connsiteY81" fmla="*/ 479266 h 979708"/>
              <a:gd name="connsiteX82" fmla="*/ 6964470 w 6966618"/>
              <a:gd name="connsiteY82" fmla="*/ 488483 h 979708"/>
              <a:gd name="connsiteX83" fmla="*/ 6965391 w 6966618"/>
              <a:gd name="connsiteY83" fmla="*/ 497700 h 979708"/>
              <a:gd name="connsiteX84" fmla="*/ 6966311 w 6966618"/>
              <a:gd name="connsiteY84" fmla="*/ 506916 h 979708"/>
              <a:gd name="connsiteX85" fmla="*/ 6966618 w 6966618"/>
              <a:gd name="connsiteY85" fmla="*/ 516440 h 979708"/>
              <a:gd name="connsiteX86" fmla="*/ 6966311 w 6966618"/>
              <a:gd name="connsiteY86" fmla="*/ 525964 h 979708"/>
              <a:gd name="connsiteX87" fmla="*/ 6965391 w 6966618"/>
              <a:gd name="connsiteY87" fmla="*/ 535181 h 979708"/>
              <a:gd name="connsiteX88" fmla="*/ 6964470 w 6966618"/>
              <a:gd name="connsiteY88" fmla="*/ 544397 h 979708"/>
              <a:gd name="connsiteX89" fmla="*/ 6962630 w 6966618"/>
              <a:gd name="connsiteY89" fmla="*/ 553307 h 979708"/>
              <a:gd name="connsiteX90" fmla="*/ 6960482 w 6966618"/>
              <a:gd name="connsiteY90" fmla="*/ 562524 h 979708"/>
              <a:gd name="connsiteX91" fmla="*/ 6958028 w 6966618"/>
              <a:gd name="connsiteY91" fmla="*/ 570819 h 979708"/>
              <a:gd name="connsiteX92" fmla="*/ 6955267 w 6966618"/>
              <a:gd name="connsiteY92" fmla="*/ 579421 h 979708"/>
              <a:gd name="connsiteX93" fmla="*/ 6952199 w 6966618"/>
              <a:gd name="connsiteY93" fmla="*/ 587716 h 979708"/>
              <a:gd name="connsiteX94" fmla="*/ 6948211 w 6966618"/>
              <a:gd name="connsiteY94" fmla="*/ 596011 h 979708"/>
              <a:gd name="connsiteX95" fmla="*/ 6944223 w 6966618"/>
              <a:gd name="connsiteY95" fmla="*/ 603691 h 979708"/>
              <a:gd name="connsiteX96" fmla="*/ 6939928 w 6966618"/>
              <a:gd name="connsiteY96" fmla="*/ 611679 h 979708"/>
              <a:gd name="connsiteX97" fmla="*/ 6935019 w 6966618"/>
              <a:gd name="connsiteY97" fmla="*/ 619052 h 979708"/>
              <a:gd name="connsiteX98" fmla="*/ 6930111 w 6966618"/>
              <a:gd name="connsiteY98" fmla="*/ 626426 h 979708"/>
              <a:gd name="connsiteX99" fmla="*/ 6924588 w 6966618"/>
              <a:gd name="connsiteY99" fmla="*/ 633185 h 979708"/>
              <a:gd name="connsiteX100" fmla="*/ 6918760 w 6966618"/>
              <a:gd name="connsiteY100" fmla="*/ 639943 h 979708"/>
              <a:gd name="connsiteX101" fmla="*/ 6912931 w 6966618"/>
              <a:gd name="connsiteY101" fmla="*/ 646088 h 979708"/>
              <a:gd name="connsiteX102" fmla="*/ 6580376 w 6966618"/>
              <a:gd name="connsiteY102" fmla="*/ 978809 h 979708"/>
              <a:gd name="connsiteX103" fmla="*/ 6579478 w 6966618"/>
              <a:gd name="connsiteY103" fmla="*/ 979708 h 979708"/>
              <a:gd name="connsiteX104" fmla="*/ 6670918 w 6966618"/>
              <a:gd name="connsiteY104" fmla="*/ 535154 h 979708"/>
              <a:gd name="connsiteX0-1" fmla="*/ 6579478 w 6966618"/>
              <a:gd name="connsiteY0-2" fmla="*/ 443714 h 979708"/>
              <a:gd name="connsiteX1-3" fmla="*/ 0 w 6966618"/>
              <a:gd name="connsiteY1-4" fmla="*/ 443714 h 979708"/>
              <a:gd name="connsiteX2-5" fmla="*/ 0 w 6966618"/>
              <a:gd name="connsiteY2-6" fmla="*/ 332875 h 979708"/>
              <a:gd name="connsiteX3-7" fmla="*/ 6347015 w 6966618"/>
              <a:gd name="connsiteY3-8" fmla="*/ 332875 h 979708"/>
              <a:gd name="connsiteX4-9" fmla="*/ 6321449 w 6966618"/>
              <a:gd name="connsiteY4-10" fmla="*/ 313673 h 979708"/>
              <a:gd name="connsiteX5-11" fmla="*/ 6315007 w 6966618"/>
              <a:gd name="connsiteY5-12" fmla="*/ 306607 h 979708"/>
              <a:gd name="connsiteX6-13" fmla="*/ 6308564 w 6966618"/>
              <a:gd name="connsiteY6-14" fmla="*/ 299541 h 979708"/>
              <a:gd name="connsiteX7-15" fmla="*/ 6303042 w 6966618"/>
              <a:gd name="connsiteY7-16" fmla="*/ 292475 h 979708"/>
              <a:gd name="connsiteX8-17" fmla="*/ 6298133 w 6966618"/>
              <a:gd name="connsiteY8-18" fmla="*/ 284487 h 979708"/>
              <a:gd name="connsiteX9-19" fmla="*/ 6293225 w 6966618"/>
              <a:gd name="connsiteY9-20" fmla="*/ 276807 h 979708"/>
              <a:gd name="connsiteX10-21" fmla="*/ 6288623 w 6966618"/>
              <a:gd name="connsiteY10-22" fmla="*/ 269126 h 979708"/>
              <a:gd name="connsiteX11-23" fmla="*/ 6284635 w 6966618"/>
              <a:gd name="connsiteY11-24" fmla="*/ 260831 h 979708"/>
              <a:gd name="connsiteX12-25" fmla="*/ 6281260 w 6966618"/>
              <a:gd name="connsiteY12-26" fmla="*/ 252844 h 979708"/>
              <a:gd name="connsiteX13-27" fmla="*/ 6277886 w 6966618"/>
              <a:gd name="connsiteY13-28" fmla="*/ 244241 h 979708"/>
              <a:gd name="connsiteX14-29" fmla="*/ 6275125 w 6966618"/>
              <a:gd name="connsiteY14-30" fmla="*/ 235639 h 979708"/>
              <a:gd name="connsiteX15-31" fmla="*/ 6272977 w 6966618"/>
              <a:gd name="connsiteY15-32" fmla="*/ 227344 h 979708"/>
              <a:gd name="connsiteX16-33" fmla="*/ 6270830 w 6966618"/>
              <a:gd name="connsiteY16-34" fmla="*/ 218742 h 979708"/>
              <a:gd name="connsiteX17-35" fmla="*/ 6269602 w 6966618"/>
              <a:gd name="connsiteY17-36" fmla="*/ 209832 h 979708"/>
              <a:gd name="connsiteX18-37" fmla="*/ 6268375 w 6966618"/>
              <a:gd name="connsiteY18-38" fmla="*/ 201230 h 979708"/>
              <a:gd name="connsiteX19-39" fmla="*/ 6268068 w 6966618"/>
              <a:gd name="connsiteY19-40" fmla="*/ 192321 h 979708"/>
              <a:gd name="connsiteX20-41" fmla="*/ 6267762 w 6966618"/>
              <a:gd name="connsiteY20-42" fmla="*/ 183719 h 979708"/>
              <a:gd name="connsiteX21-43" fmla="*/ 6268068 w 6966618"/>
              <a:gd name="connsiteY21-44" fmla="*/ 175116 h 979708"/>
              <a:gd name="connsiteX22-45" fmla="*/ 6268375 w 6966618"/>
              <a:gd name="connsiteY22-46" fmla="*/ 166207 h 979708"/>
              <a:gd name="connsiteX23-47" fmla="*/ 6269602 w 6966618"/>
              <a:gd name="connsiteY23-48" fmla="*/ 157298 h 979708"/>
              <a:gd name="connsiteX24-49" fmla="*/ 6270830 w 6966618"/>
              <a:gd name="connsiteY24-50" fmla="*/ 148388 h 979708"/>
              <a:gd name="connsiteX25-51" fmla="*/ 6272977 w 6966618"/>
              <a:gd name="connsiteY25-52" fmla="*/ 140093 h 979708"/>
              <a:gd name="connsiteX26-53" fmla="*/ 6275125 w 6966618"/>
              <a:gd name="connsiteY26-54" fmla="*/ 131491 h 979708"/>
              <a:gd name="connsiteX27-55" fmla="*/ 6277886 w 6966618"/>
              <a:gd name="connsiteY27-56" fmla="*/ 122889 h 979708"/>
              <a:gd name="connsiteX28-57" fmla="*/ 6281260 w 6966618"/>
              <a:gd name="connsiteY28-58" fmla="*/ 114594 h 979708"/>
              <a:gd name="connsiteX29-59" fmla="*/ 6284635 w 6966618"/>
              <a:gd name="connsiteY29-60" fmla="*/ 106299 h 979708"/>
              <a:gd name="connsiteX30-61" fmla="*/ 6288623 w 6966618"/>
              <a:gd name="connsiteY30-62" fmla="*/ 98311 h 979708"/>
              <a:gd name="connsiteX31-63" fmla="*/ 6293225 w 6966618"/>
              <a:gd name="connsiteY31-64" fmla="*/ 90630 h 979708"/>
              <a:gd name="connsiteX32-65" fmla="*/ 6298133 w 6966618"/>
              <a:gd name="connsiteY32-66" fmla="*/ 82643 h 979708"/>
              <a:gd name="connsiteX33-67" fmla="*/ 6303042 w 6966618"/>
              <a:gd name="connsiteY33-68" fmla="*/ 75269 h 979708"/>
              <a:gd name="connsiteX34-69" fmla="*/ 6308564 w 6966618"/>
              <a:gd name="connsiteY34-70" fmla="*/ 67896 h 979708"/>
              <a:gd name="connsiteX35-71" fmla="*/ 6315007 w 6966618"/>
              <a:gd name="connsiteY35-72" fmla="*/ 60830 h 979708"/>
              <a:gd name="connsiteX36-73" fmla="*/ 6321449 w 6966618"/>
              <a:gd name="connsiteY36-74" fmla="*/ 53764 h 979708"/>
              <a:gd name="connsiteX37-75" fmla="*/ 6328198 w 6966618"/>
              <a:gd name="connsiteY37-76" fmla="*/ 47312 h 979708"/>
              <a:gd name="connsiteX38-77" fmla="*/ 6335561 w 6966618"/>
              <a:gd name="connsiteY38-78" fmla="*/ 41475 h 979708"/>
              <a:gd name="connsiteX39-79" fmla="*/ 6342617 w 6966618"/>
              <a:gd name="connsiteY39-80" fmla="*/ 35638 h 979708"/>
              <a:gd name="connsiteX40-81" fmla="*/ 6350287 w 6966618"/>
              <a:gd name="connsiteY40-82" fmla="*/ 30415 h 979708"/>
              <a:gd name="connsiteX41-83" fmla="*/ 6357650 w 6966618"/>
              <a:gd name="connsiteY41-84" fmla="*/ 25499 h 979708"/>
              <a:gd name="connsiteX42-85" fmla="*/ 6365933 w 6966618"/>
              <a:gd name="connsiteY42-86" fmla="*/ 21198 h 979708"/>
              <a:gd name="connsiteX43-87" fmla="*/ 6373909 w 6966618"/>
              <a:gd name="connsiteY43-88" fmla="*/ 16897 h 979708"/>
              <a:gd name="connsiteX44-89" fmla="*/ 6382192 w 6966618"/>
              <a:gd name="connsiteY44-90" fmla="*/ 13518 h 979708"/>
              <a:gd name="connsiteX45-91" fmla="*/ 6390169 w 6966618"/>
              <a:gd name="connsiteY45-92" fmla="*/ 10138 h 979708"/>
              <a:gd name="connsiteX46-93" fmla="*/ 6398759 w 6966618"/>
              <a:gd name="connsiteY46-94" fmla="*/ 7680 h 979708"/>
              <a:gd name="connsiteX47-95" fmla="*/ 6407349 w 6966618"/>
              <a:gd name="connsiteY47-96" fmla="*/ 5223 h 979708"/>
              <a:gd name="connsiteX48-97" fmla="*/ 6415939 w 6966618"/>
              <a:gd name="connsiteY48-98" fmla="*/ 3687 h 979708"/>
              <a:gd name="connsiteX49-99" fmla="*/ 6424836 w 6966618"/>
              <a:gd name="connsiteY49-100" fmla="*/ 2150 h 979708"/>
              <a:gd name="connsiteX50-101" fmla="*/ 6433119 w 6966618"/>
              <a:gd name="connsiteY50-102" fmla="*/ 1229 h 979708"/>
              <a:gd name="connsiteX51-103" fmla="*/ 6442016 w 6966618"/>
              <a:gd name="connsiteY51-104" fmla="*/ 307 h 979708"/>
              <a:gd name="connsiteX52-105" fmla="*/ 6450912 w 6966618"/>
              <a:gd name="connsiteY52-106" fmla="*/ 0 h 979708"/>
              <a:gd name="connsiteX53-107" fmla="*/ 6459809 w 6966618"/>
              <a:gd name="connsiteY53-108" fmla="*/ 307 h 979708"/>
              <a:gd name="connsiteX54-109" fmla="*/ 6468399 w 6966618"/>
              <a:gd name="connsiteY54-110" fmla="*/ 1229 h 979708"/>
              <a:gd name="connsiteX55-111" fmla="*/ 6477296 w 6966618"/>
              <a:gd name="connsiteY55-112" fmla="*/ 2150 h 979708"/>
              <a:gd name="connsiteX56-113" fmla="*/ 6485886 w 6966618"/>
              <a:gd name="connsiteY56-114" fmla="*/ 3687 h 979708"/>
              <a:gd name="connsiteX57-115" fmla="*/ 6494783 w 6966618"/>
              <a:gd name="connsiteY57-116" fmla="*/ 5223 h 979708"/>
              <a:gd name="connsiteX58-117" fmla="*/ 6503066 w 6966618"/>
              <a:gd name="connsiteY58-118" fmla="*/ 7680 h 979708"/>
              <a:gd name="connsiteX59-119" fmla="*/ 6511656 w 6966618"/>
              <a:gd name="connsiteY59-120" fmla="*/ 10138 h 979708"/>
              <a:gd name="connsiteX60-121" fmla="*/ 6519939 w 6966618"/>
              <a:gd name="connsiteY60-122" fmla="*/ 13518 h 979708"/>
              <a:gd name="connsiteX61-123" fmla="*/ 6528222 w 6966618"/>
              <a:gd name="connsiteY61-124" fmla="*/ 16897 h 979708"/>
              <a:gd name="connsiteX62-125" fmla="*/ 6536199 w 6966618"/>
              <a:gd name="connsiteY62-126" fmla="*/ 21198 h 979708"/>
              <a:gd name="connsiteX63-127" fmla="*/ 6544175 w 6966618"/>
              <a:gd name="connsiteY63-128" fmla="*/ 25499 h 979708"/>
              <a:gd name="connsiteX64-129" fmla="*/ 6551845 w 6966618"/>
              <a:gd name="connsiteY64-130" fmla="*/ 30415 h 979708"/>
              <a:gd name="connsiteX65-131" fmla="*/ 6559208 w 6966618"/>
              <a:gd name="connsiteY65-132" fmla="*/ 35638 h 979708"/>
              <a:gd name="connsiteX66-133" fmla="*/ 6566570 w 6966618"/>
              <a:gd name="connsiteY66-134" fmla="*/ 41475 h 979708"/>
              <a:gd name="connsiteX67-135" fmla="*/ 6573626 w 6966618"/>
              <a:gd name="connsiteY67-136" fmla="*/ 47312 h 979708"/>
              <a:gd name="connsiteX68-137" fmla="*/ 6580376 w 6966618"/>
              <a:gd name="connsiteY68-138" fmla="*/ 53764 h 979708"/>
              <a:gd name="connsiteX69-139" fmla="*/ 6912931 w 6966618"/>
              <a:gd name="connsiteY69-140" fmla="*/ 386793 h 979708"/>
              <a:gd name="connsiteX70-141" fmla="*/ 6918760 w 6966618"/>
              <a:gd name="connsiteY70-142" fmla="*/ 392937 h 979708"/>
              <a:gd name="connsiteX71-143" fmla="*/ 6924588 w 6966618"/>
              <a:gd name="connsiteY71-144" fmla="*/ 399696 h 979708"/>
              <a:gd name="connsiteX72-145" fmla="*/ 6930111 w 6966618"/>
              <a:gd name="connsiteY72-146" fmla="*/ 406455 h 979708"/>
              <a:gd name="connsiteX73-147" fmla="*/ 6935019 w 6966618"/>
              <a:gd name="connsiteY73-148" fmla="*/ 413828 h 979708"/>
              <a:gd name="connsiteX74-149" fmla="*/ 6939928 w 6966618"/>
              <a:gd name="connsiteY74-150" fmla="*/ 421509 h 979708"/>
              <a:gd name="connsiteX75-151" fmla="*/ 6944223 w 6966618"/>
              <a:gd name="connsiteY75-152" fmla="*/ 428882 h 979708"/>
              <a:gd name="connsiteX76-153" fmla="*/ 6948211 w 6966618"/>
              <a:gd name="connsiteY76-154" fmla="*/ 436870 h 979708"/>
              <a:gd name="connsiteX77-155" fmla="*/ 6952199 w 6966618"/>
              <a:gd name="connsiteY77-156" fmla="*/ 445165 h 979708"/>
              <a:gd name="connsiteX78-157" fmla="*/ 6955267 w 6966618"/>
              <a:gd name="connsiteY78-158" fmla="*/ 453153 h 979708"/>
              <a:gd name="connsiteX79-159" fmla="*/ 6958028 w 6966618"/>
              <a:gd name="connsiteY79-160" fmla="*/ 461755 h 979708"/>
              <a:gd name="connsiteX80-161" fmla="*/ 6960482 w 6966618"/>
              <a:gd name="connsiteY80-162" fmla="*/ 470357 h 979708"/>
              <a:gd name="connsiteX81-163" fmla="*/ 6962630 w 6966618"/>
              <a:gd name="connsiteY81-164" fmla="*/ 479266 h 979708"/>
              <a:gd name="connsiteX82-165" fmla="*/ 6964470 w 6966618"/>
              <a:gd name="connsiteY82-166" fmla="*/ 488483 h 979708"/>
              <a:gd name="connsiteX83-167" fmla="*/ 6965391 w 6966618"/>
              <a:gd name="connsiteY83-168" fmla="*/ 497700 h 979708"/>
              <a:gd name="connsiteX84-169" fmla="*/ 6966311 w 6966618"/>
              <a:gd name="connsiteY84-170" fmla="*/ 506916 h 979708"/>
              <a:gd name="connsiteX85-171" fmla="*/ 6966618 w 6966618"/>
              <a:gd name="connsiteY85-172" fmla="*/ 516440 h 979708"/>
              <a:gd name="connsiteX86-173" fmla="*/ 6966311 w 6966618"/>
              <a:gd name="connsiteY86-174" fmla="*/ 525964 h 979708"/>
              <a:gd name="connsiteX87-175" fmla="*/ 6965391 w 6966618"/>
              <a:gd name="connsiteY87-176" fmla="*/ 535181 h 979708"/>
              <a:gd name="connsiteX88-177" fmla="*/ 6964470 w 6966618"/>
              <a:gd name="connsiteY88-178" fmla="*/ 544397 h 979708"/>
              <a:gd name="connsiteX89-179" fmla="*/ 6962630 w 6966618"/>
              <a:gd name="connsiteY89-180" fmla="*/ 553307 h 979708"/>
              <a:gd name="connsiteX90-181" fmla="*/ 6960482 w 6966618"/>
              <a:gd name="connsiteY90-182" fmla="*/ 562524 h 979708"/>
              <a:gd name="connsiteX91-183" fmla="*/ 6958028 w 6966618"/>
              <a:gd name="connsiteY91-184" fmla="*/ 570819 h 979708"/>
              <a:gd name="connsiteX92-185" fmla="*/ 6955267 w 6966618"/>
              <a:gd name="connsiteY92-186" fmla="*/ 579421 h 979708"/>
              <a:gd name="connsiteX93-187" fmla="*/ 6952199 w 6966618"/>
              <a:gd name="connsiteY93-188" fmla="*/ 587716 h 979708"/>
              <a:gd name="connsiteX94-189" fmla="*/ 6948211 w 6966618"/>
              <a:gd name="connsiteY94-190" fmla="*/ 596011 h 979708"/>
              <a:gd name="connsiteX95-191" fmla="*/ 6944223 w 6966618"/>
              <a:gd name="connsiteY95-192" fmla="*/ 603691 h 979708"/>
              <a:gd name="connsiteX96-193" fmla="*/ 6939928 w 6966618"/>
              <a:gd name="connsiteY96-194" fmla="*/ 611679 h 979708"/>
              <a:gd name="connsiteX97-195" fmla="*/ 6935019 w 6966618"/>
              <a:gd name="connsiteY97-196" fmla="*/ 619052 h 979708"/>
              <a:gd name="connsiteX98-197" fmla="*/ 6930111 w 6966618"/>
              <a:gd name="connsiteY98-198" fmla="*/ 626426 h 979708"/>
              <a:gd name="connsiteX99-199" fmla="*/ 6924588 w 6966618"/>
              <a:gd name="connsiteY99-200" fmla="*/ 633185 h 979708"/>
              <a:gd name="connsiteX100-201" fmla="*/ 6918760 w 6966618"/>
              <a:gd name="connsiteY100-202" fmla="*/ 639943 h 979708"/>
              <a:gd name="connsiteX101-203" fmla="*/ 6912931 w 6966618"/>
              <a:gd name="connsiteY101-204" fmla="*/ 646088 h 979708"/>
              <a:gd name="connsiteX102-205" fmla="*/ 6580376 w 6966618"/>
              <a:gd name="connsiteY102-206" fmla="*/ 978809 h 979708"/>
              <a:gd name="connsiteX103-207" fmla="*/ 6579478 w 6966618"/>
              <a:gd name="connsiteY103-208" fmla="*/ 979708 h 979708"/>
              <a:gd name="connsiteX0-209" fmla="*/ 0 w 6966618"/>
              <a:gd name="connsiteY0-210" fmla="*/ 443714 h 979708"/>
              <a:gd name="connsiteX1-211" fmla="*/ 0 w 6966618"/>
              <a:gd name="connsiteY1-212" fmla="*/ 332875 h 979708"/>
              <a:gd name="connsiteX2-213" fmla="*/ 6347015 w 6966618"/>
              <a:gd name="connsiteY2-214" fmla="*/ 332875 h 979708"/>
              <a:gd name="connsiteX3-215" fmla="*/ 6321449 w 6966618"/>
              <a:gd name="connsiteY3-216" fmla="*/ 313673 h 979708"/>
              <a:gd name="connsiteX4-217" fmla="*/ 6315007 w 6966618"/>
              <a:gd name="connsiteY4-218" fmla="*/ 306607 h 979708"/>
              <a:gd name="connsiteX5-219" fmla="*/ 6308564 w 6966618"/>
              <a:gd name="connsiteY5-220" fmla="*/ 299541 h 979708"/>
              <a:gd name="connsiteX6-221" fmla="*/ 6303042 w 6966618"/>
              <a:gd name="connsiteY6-222" fmla="*/ 292475 h 979708"/>
              <a:gd name="connsiteX7-223" fmla="*/ 6298133 w 6966618"/>
              <a:gd name="connsiteY7-224" fmla="*/ 284487 h 979708"/>
              <a:gd name="connsiteX8-225" fmla="*/ 6293225 w 6966618"/>
              <a:gd name="connsiteY8-226" fmla="*/ 276807 h 979708"/>
              <a:gd name="connsiteX9-227" fmla="*/ 6288623 w 6966618"/>
              <a:gd name="connsiteY9-228" fmla="*/ 269126 h 979708"/>
              <a:gd name="connsiteX10-229" fmla="*/ 6284635 w 6966618"/>
              <a:gd name="connsiteY10-230" fmla="*/ 260831 h 979708"/>
              <a:gd name="connsiteX11-231" fmla="*/ 6281260 w 6966618"/>
              <a:gd name="connsiteY11-232" fmla="*/ 252844 h 979708"/>
              <a:gd name="connsiteX12-233" fmla="*/ 6277886 w 6966618"/>
              <a:gd name="connsiteY12-234" fmla="*/ 244241 h 979708"/>
              <a:gd name="connsiteX13-235" fmla="*/ 6275125 w 6966618"/>
              <a:gd name="connsiteY13-236" fmla="*/ 235639 h 979708"/>
              <a:gd name="connsiteX14-237" fmla="*/ 6272977 w 6966618"/>
              <a:gd name="connsiteY14-238" fmla="*/ 227344 h 979708"/>
              <a:gd name="connsiteX15-239" fmla="*/ 6270830 w 6966618"/>
              <a:gd name="connsiteY15-240" fmla="*/ 218742 h 979708"/>
              <a:gd name="connsiteX16-241" fmla="*/ 6269602 w 6966618"/>
              <a:gd name="connsiteY16-242" fmla="*/ 209832 h 979708"/>
              <a:gd name="connsiteX17-243" fmla="*/ 6268375 w 6966618"/>
              <a:gd name="connsiteY17-244" fmla="*/ 201230 h 979708"/>
              <a:gd name="connsiteX18-245" fmla="*/ 6268068 w 6966618"/>
              <a:gd name="connsiteY18-246" fmla="*/ 192321 h 979708"/>
              <a:gd name="connsiteX19-247" fmla="*/ 6267762 w 6966618"/>
              <a:gd name="connsiteY19-248" fmla="*/ 183719 h 979708"/>
              <a:gd name="connsiteX20-249" fmla="*/ 6268068 w 6966618"/>
              <a:gd name="connsiteY20-250" fmla="*/ 175116 h 979708"/>
              <a:gd name="connsiteX21-251" fmla="*/ 6268375 w 6966618"/>
              <a:gd name="connsiteY21-252" fmla="*/ 166207 h 979708"/>
              <a:gd name="connsiteX22-253" fmla="*/ 6269602 w 6966618"/>
              <a:gd name="connsiteY22-254" fmla="*/ 157298 h 979708"/>
              <a:gd name="connsiteX23-255" fmla="*/ 6270830 w 6966618"/>
              <a:gd name="connsiteY23-256" fmla="*/ 148388 h 979708"/>
              <a:gd name="connsiteX24-257" fmla="*/ 6272977 w 6966618"/>
              <a:gd name="connsiteY24-258" fmla="*/ 140093 h 979708"/>
              <a:gd name="connsiteX25-259" fmla="*/ 6275125 w 6966618"/>
              <a:gd name="connsiteY25-260" fmla="*/ 131491 h 979708"/>
              <a:gd name="connsiteX26-261" fmla="*/ 6277886 w 6966618"/>
              <a:gd name="connsiteY26-262" fmla="*/ 122889 h 979708"/>
              <a:gd name="connsiteX27-263" fmla="*/ 6281260 w 6966618"/>
              <a:gd name="connsiteY27-264" fmla="*/ 114594 h 979708"/>
              <a:gd name="connsiteX28-265" fmla="*/ 6284635 w 6966618"/>
              <a:gd name="connsiteY28-266" fmla="*/ 106299 h 979708"/>
              <a:gd name="connsiteX29-267" fmla="*/ 6288623 w 6966618"/>
              <a:gd name="connsiteY29-268" fmla="*/ 98311 h 979708"/>
              <a:gd name="connsiteX30-269" fmla="*/ 6293225 w 6966618"/>
              <a:gd name="connsiteY30-270" fmla="*/ 90630 h 979708"/>
              <a:gd name="connsiteX31-271" fmla="*/ 6298133 w 6966618"/>
              <a:gd name="connsiteY31-272" fmla="*/ 82643 h 979708"/>
              <a:gd name="connsiteX32-273" fmla="*/ 6303042 w 6966618"/>
              <a:gd name="connsiteY32-274" fmla="*/ 75269 h 979708"/>
              <a:gd name="connsiteX33-275" fmla="*/ 6308564 w 6966618"/>
              <a:gd name="connsiteY33-276" fmla="*/ 67896 h 979708"/>
              <a:gd name="connsiteX34-277" fmla="*/ 6315007 w 6966618"/>
              <a:gd name="connsiteY34-278" fmla="*/ 60830 h 979708"/>
              <a:gd name="connsiteX35-279" fmla="*/ 6321449 w 6966618"/>
              <a:gd name="connsiteY35-280" fmla="*/ 53764 h 979708"/>
              <a:gd name="connsiteX36-281" fmla="*/ 6328198 w 6966618"/>
              <a:gd name="connsiteY36-282" fmla="*/ 47312 h 979708"/>
              <a:gd name="connsiteX37-283" fmla="*/ 6335561 w 6966618"/>
              <a:gd name="connsiteY37-284" fmla="*/ 41475 h 979708"/>
              <a:gd name="connsiteX38-285" fmla="*/ 6342617 w 6966618"/>
              <a:gd name="connsiteY38-286" fmla="*/ 35638 h 979708"/>
              <a:gd name="connsiteX39-287" fmla="*/ 6350287 w 6966618"/>
              <a:gd name="connsiteY39-288" fmla="*/ 30415 h 979708"/>
              <a:gd name="connsiteX40-289" fmla="*/ 6357650 w 6966618"/>
              <a:gd name="connsiteY40-290" fmla="*/ 25499 h 979708"/>
              <a:gd name="connsiteX41-291" fmla="*/ 6365933 w 6966618"/>
              <a:gd name="connsiteY41-292" fmla="*/ 21198 h 979708"/>
              <a:gd name="connsiteX42-293" fmla="*/ 6373909 w 6966618"/>
              <a:gd name="connsiteY42-294" fmla="*/ 16897 h 979708"/>
              <a:gd name="connsiteX43-295" fmla="*/ 6382192 w 6966618"/>
              <a:gd name="connsiteY43-296" fmla="*/ 13518 h 979708"/>
              <a:gd name="connsiteX44-297" fmla="*/ 6390169 w 6966618"/>
              <a:gd name="connsiteY44-298" fmla="*/ 10138 h 979708"/>
              <a:gd name="connsiteX45-299" fmla="*/ 6398759 w 6966618"/>
              <a:gd name="connsiteY45-300" fmla="*/ 7680 h 979708"/>
              <a:gd name="connsiteX46-301" fmla="*/ 6407349 w 6966618"/>
              <a:gd name="connsiteY46-302" fmla="*/ 5223 h 979708"/>
              <a:gd name="connsiteX47-303" fmla="*/ 6415939 w 6966618"/>
              <a:gd name="connsiteY47-304" fmla="*/ 3687 h 979708"/>
              <a:gd name="connsiteX48-305" fmla="*/ 6424836 w 6966618"/>
              <a:gd name="connsiteY48-306" fmla="*/ 2150 h 979708"/>
              <a:gd name="connsiteX49-307" fmla="*/ 6433119 w 6966618"/>
              <a:gd name="connsiteY49-308" fmla="*/ 1229 h 979708"/>
              <a:gd name="connsiteX50-309" fmla="*/ 6442016 w 6966618"/>
              <a:gd name="connsiteY50-310" fmla="*/ 307 h 979708"/>
              <a:gd name="connsiteX51-311" fmla="*/ 6450912 w 6966618"/>
              <a:gd name="connsiteY51-312" fmla="*/ 0 h 979708"/>
              <a:gd name="connsiteX52-313" fmla="*/ 6459809 w 6966618"/>
              <a:gd name="connsiteY52-314" fmla="*/ 307 h 979708"/>
              <a:gd name="connsiteX53-315" fmla="*/ 6468399 w 6966618"/>
              <a:gd name="connsiteY53-316" fmla="*/ 1229 h 979708"/>
              <a:gd name="connsiteX54-317" fmla="*/ 6477296 w 6966618"/>
              <a:gd name="connsiteY54-318" fmla="*/ 2150 h 979708"/>
              <a:gd name="connsiteX55-319" fmla="*/ 6485886 w 6966618"/>
              <a:gd name="connsiteY55-320" fmla="*/ 3687 h 979708"/>
              <a:gd name="connsiteX56-321" fmla="*/ 6494783 w 6966618"/>
              <a:gd name="connsiteY56-322" fmla="*/ 5223 h 979708"/>
              <a:gd name="connsiteX57-323" fmla="*/ 6503066 w 6966618"/>
              <a:gd name="connsiteY57-324" fmla="*/ 7680 h 979708"/>
              <a:gd name="connsiteX58-325" fmla="*/ 6511656 w 6966618"/>
              <a:gd name="connsiteY58-326" fmla="*/ 10138 h 979708"/>
              <a:gd name="connsiteX59-327" fmla="*/ 6519939 w 6966618"/>
              <a:gd name="connsiteY59-328" fmla="*/ 13518 h 979708"/>
              <a:gd name="connsiteX60-329" fmla="*/ 6528222 w 6966618"/>
              <a:gd name="connsiteY60-330" fmla="*/ 16897 h 979708"/>
              <a:gd name="connsiteX61-331" fmla="*/ 6536199 w 6966618"/>
              <a:gd name="connsiteY61-332" fmla="*/ 21198 h 979708"/>
              <a:gd name="connsiteX62-333" fmla="*/ 6544175 w 6966618"/>
              <a:gd name="connsiteY62-334" fmla="*/ 25499 h 979708"/>
              <a:gd name="connsiteX63-335" fmla="*/ 6551845 w 6966618"/>
              <a:gd name="connsiteY63-336" fmla="*/ 30415 h 979708"/>
              <a:gd name="connsiteX64-337" fmla="*/ 6559208 w 6966618"/>
              <a:gd name="connsiteY64-338" fmla="*/ 35638 h 979708"/>
              <a:gd name="connsiteX65-339" fmla="*/ 6566570 w 6966618"/>
              <a:gd name="connsiteY65-340" fmla="*/ 41475 h 979708"/>
              <a:gd name="connsiteX66-341" fmla="*/ 6573626 w 6966618"/>
              <a:gd name="connsiteY66-342" fmla="*/ 47312 h 979708"/>
              <a:gd name="connsiteX67-343" fmla="*/ 6580376 w 6966618"/>
              <a:gd name="connsiteY67-344" fmla="*/ 53764 h 979708"/>
              <a:gd name="connsiteX68-345" fmla="*/ 6912931 w 6966618"/>
              <a:gd name="connsiteY68-346" fmla="*/ 386793 h 979708"/>
              <a:gd name="connsiteX69-347" fmla="*/ 6918760 w 6966618"/>
              <a:gd name="connsiteY69-348" fmla="*/ 392937 h 979708"/>
              <a:gd name="connsiteX70-349" fmla="*/ 6924588 w 6966618"/>
              <a:gd name="connsiteY70-350" fmla="*/ 399696 h 979708"/>
              <a:gd name="connsiteX71-351" fmla="*/ 6930111 w 6966618"/>
              <a:gd name="connsiteY71-352" fmla="*/ 406455 h 979708"/>
              <a:gd name="connsiteX72-353" fmla="*/ 6935019 w 6966618"/>
              <a:gd name="connsiteY72-354" fmla="*/ 413828 h 979708"/>
              <a:gd name="connsiteX73-355" fmla="*/ 6939928 w 6966618"/>
              <a:gd name="connsiteY73-356" fmla="*/ 421509 h 979708"/>
              <a:gd name="connsiteX74-357" fmla="*/ 6944223 w 6966618"/>
              <a:gd name="connsiteY74-358" fmla="*/ 428882 h 979708"/>
              <a:gd name="connsiteX75-359" fmla="*/ 6948211 w 6966618"/>
              <a:gd name="connsiteY75-360" fmla="*/ 436870 h 979708"/>
              <a:gd name="connsiteX76-361" fmla="*/ 6952199 w 6966618"/>
              <a:gd name="connsiteY76-362" fmla="*/ 445165 h 979708"/>
              <a:gd name="connsiteX77-363" fmla="*/ 6955267 w 6966618"/>
              <a:gd name="connsiteY77-364" fmla="*/ 453153 h 979708"/>
              <a:gd name="connsiteX78-365" fmla="*/ 6958028 w 6966618"/>
              <a:gd name="connsiteY78-366" fmla="*/ 461755 h 979708"/>
              <a:gd name="connsiteX79-367" fmla="*/ 6960482 w 6966618"/>
              <a:gd name="connsiteY79-368" fmla="*/ 470357 h 979708"/>
              <a:gd name="connsiteX80-369" fmla="*/ 6962630 w 6966618"/>
              <a:gd name="connsiteY80-370" fmla="*/ 479266 h 979708"/>
              <a:gd name="connsiteX81-371" fmla="*/ 6964470 w 6966618"/>
              <a:gd name="connsiteY81-372" fmla="*/ 488483 h 979708"/>
              <a:gd name="connsiteX82-373" fmla="*/ 6965391 w 6966618"/>
              <a:gd name="connsiteY82-374" fmla="*/ 497700 h 979708"/>
              <a:gd name="connsiteX83-375" fmla="*/ 6966311 w 6966618"/>
              <a:gd name="connsiteY83-376" fmla="*/ 506916 h 979708"/>
              <a:gd name="connsiteX84-377" fmla="*/ 6966618 w 6966618"/>
              <a:gd name="connsiteY84-378" fmla="*/ 516440 h 979708"/>
              <a:gd name="connsiteX85-379" fmla="*/ 6966311 w 6966618"/>
              <a:gd name="connsiteY85-380" fmla="*/ 525964 h 979708"/>
              <a:gd name="connsiteX86-381" fmla="*/ 6965391 w 6966618"/>
              <a:gd name="connsiteY86-382" fmla="*/ 535181 h 979708"/>
              <a:gd name="connsiteX87-383" fmla="*/ 6964470 w 6966618"/>
              <a:gd name="connsiteY87-384" fmla="*/ 544397 h 979708"/>
              <a:gd name="connsiteX88-385" fmla="*/ 6962630 w 6966618"/>
              <a:gd name="connsiteY88-386" fmla="*/ 553307 h 979708"/>
              <a:gd name="connsiteX89-387" fmla="*/ 6960482 w 6966618"/>
              <a:gd name="connsiteY89-388" fmla="*/ 562524 h 979708"/>
              <a:gd name="connsiteX90-389" fmla="*/ 6958028 w 6966618"/>
              <a:gd name="connsiteY90-390" fmla="*/ 570819 h 979708"/>
              <a:gd name="connsiteX91-391" fmla="*/ 6955267 w 6966618"/>
              <a:gd name="connsiteY91-392" fmla="*/ 579421 h 979708"/>
              <a:gd name="connsiteX92-393" fmla="*/ 6952199 w 6966618"/>
              <a:gd name="connsiteY92-394" fmla="*/ 587716 h 979708"/>
              <a:gd name="connsiteX93-395" fmla="*/ 6948211 w 6966618"/>
              <a:gd name="connsiteY93-396" fmla="*/ 596011 h 979708"/>
              <a:gd name="connsiteX94-397" fmla="*/ 6944223 w 6966618"/>
              <a:gd name="connsiteY94-398" fmla="*/ 603691 h 979708"/>
              <a:gd name="connsiteX95-399" fmla="*/ 6939928 w 6966618"/>
              <a:gd name="connsiteY95-400" fmla="*/ 611679 h 979708"/>
              <a:gd name="connsiteX96-401" fmla="*/ 6935019 w 6966618"/>
              <a:gd name="connsiteY96-402" fmla="*/ 619052 h 979708"/>
              <a:gd name="connsiteX97-403" fmla="*/ 6930111 w 6966618"/>
              <a:gd name="connsiteY97-404" fmla="*/ 626426 h 979708"/>
              <a:gd name="connsiteX98-405" fmla="*/ 6924588 w 6966618"/>
              <a:gd name="connsiteY98-406" fmla="*/ 633185 h 979708"/>
              <a:gd name="connsiteX99-407" fmla="*/ 6918760 w 6966618"/>
              <a:gd name="connsiteY99-408" fmla="*/ 639943 h 979708"/>
              <a:gd name="connsiteX100-409" fmla="*/ 6912931 w 6966618"/>
              <a:gd name="connsiteY100-410" fmla="*/ 646088 h 979708"/>
              <a:gd name="connsiteX101-411" fmla="*/ 6580376 w 6966618"/>
              <a:gd name="connsiteY101-412" fmla="*/ 978809 h 979708"/>
              <a:gd name="connsiteX102-413" fmla="*/ 6579478 w 6966618"/>
              <a:gd name="connsiteY102-414" fmla="*/ 979708 h 979708"/>
              <a:gd name="connsiteX0-415" fmla="*/ 0 w 6966618"/>
              <a:gd name="connsiteY0-416" fmla="*/ 332875 h 979708"/>
              <a:gd name="connsiteX1-417" fmla="*/ 6347015 w 6966618"/>
              <a:gd name="connsiteY1-418" fmla="*/ 332875 h 979708"/>
              <a:gd name="connsiteX2-419" fmla="*/ 6321449 w 6966618"/>
              <a:gd name="connsiteY2-420" fmla="*/ 313673 h 979708"/>
              <a:gd name="connsiteX3-421" fmla="*/ 6315007 w 6966618"/>
              <a:gd name="connsiteY3-422" fmla="*/ 306607 h 979708"/>
              <a:gd name="connsiteX4-423" fmla="*/ 6308564 w 6966618"/>
              <a:gd name="connsiteY4-424" fmla="*/ 299541 h 979708"/>
              <a:gd name="connsiteX5-425" fmla="*/ 6303042 w 6966618"/>
              <a:gd name="connsiteY5-426" fmla="*/ 292475 h 979708"/>
              <a:gd name="connsiteX6-427" fmla="*/ 6298133 w 6966618"/>
              <a:gd name="connsiteY6-428" fmla="*/ 284487 h 979708"/>
              <a:gd name="connsiteX7-429" fmla="*/ 6293225 w 6966618"/>
              <a:gd name="connsiteY7-430" fmla="*/ 276807 h 979708"/>
              <a:gd name="connsiteX8-431" fmla="*/ 6288623 w 6966618"/>
              <a:gd name="connsiteY8-432" fmla="*/ 269126 h 979708"/>
              <a:gd name="connsiteX9-433" fmla="*/ 6284635 w 6966618"/>
              <a:gd name="connsiteY9-434" fmla="*/ 260831 h 979708"/>
              <a:gd name="connsiteX10-435" fmla="*/ 6281260 w 6966618"/>
              <a:gd name="connsiteY10-436" fmla="*/ 252844 h 979708"/>
              <a:gd name="connsiteX11-437" fmla="*/ 6277886 w 6966618"/>
              <a:gd name="connsiteY11-438" fmla="*/ 244241 h 979708"/>
              <a:gd name="connsiteX12-439" fmla="*/ 6275125 w 6966618"/>
              <a:gd name="connsiteY12-440" fmla="*/ 235639 h 979708"/>
              <a:gd name="connsiteX13-441" fmla="*/ 6272977 w 6966618"/>
              <a:gd name="connsiteY13-442" fmla="*/ 227344 h 979708"/>
              <a:gd name="connsiteX14-443" fmla="*/ 6270830 w 6966618"/>
              <a:gd name="connsiteY14-444" fmla="*/ 218742 h 979708"/>
              <a:gd name="connsiteX15-445" fmla="*/ 6269602 w 6966618"/>
              <a:gd name="connsiteY15-446" fmla="*/ 209832 h 979708"/>
              <a:gd name="connsiteX16-447" fmla="*/ 6268375 w 6966618"/>
              <a:gd name="connsiteY16-448" fmla="*/ 201230 h 979708"/>
              <a:gd name="connsiteX17-449" fmla="*/ 6268068 w 6966618"/>
              <a:gd name="connsiteY17-450" fmla="*/ 192321 h 979708"/>
              <a:gd name="connsiteX18-451" fmla="*/ 6267762 w 6966618"/>
              <a:gd name="connsiteY18-452" fmla="*/ 183719 h 979708"/>
              <a:gd name="connsiteX19-453" fmla="*/ 6268068 w 6966618"/>
              <a:gd name="connsiteY19-454" fmla="*/ 175116 h 979708"/>
              <a:gd name="connsiteX20-455" fmla="*/ 6268375 w 6966618"/>
              <a:gd name="connsiteY20-456" fmla="*/ 166207 h 979708"/>
              <a:gd name="connsiteX21-457" fmla="*/ 6269602 w 6966618"/>
              <a:gd name="connsiteY21-458" fmla="*/ 157298 h 979708"/>
              <a:gd name="connsiteX22-459" fmla="*/ 6270830 w 6966618"/>
              <a:gd name="connsiteY22-460" fmla="*/ 148388 h 979708"/>
              <a:gd name="connsiteX23-461" fmla="*/ 6272977 w 6966618"/>
              <a:gd name="connsiteY23-462" fmla="*/ 140093 h 979708"/>
              <a:gd name="connsiteX24-463" fmla="*/ 6275125 w 6966618"/>
              <a:gd name="connsiteY24-464" fmla="*/ 131491 h 979708"/>
              <a:gd name="connsiteX25-465" fmla="*/ 6277886 w 6966618"/>
              <a:gd name="connsiteY25-466" fmla="*/ 122889 h 979708"/>
              <a:gd name="connsiteX26-467" fmla="*/ 6281260 w 6966618"/>
              <a:gd name="connsiteY26-468" fmla="*/ 114594 h 979708"/>
              <a:gd name="connsiteX27-469" fmla="*/ 6284635 w 6966618"/>
              <a:gd name="connsiteY27-470" fmla="*/ 106299 h 979708"/>
              <a:gd name="connsiteX28-471" fmla="*/ 6288623 w 6966618"/>
              <a:gd name="connsiteY28-472" fmla="*/ 98311 h 979708"/>
              <a:gd name="connsiteX29-473" fmla="*/ 6293225 w 6966618"/>
              <a:gd name="connsiteY29-474" fmla="*/ 90630 h 979708"/>
              <a:gd name="connsiteX30-475" fmla="*/ 6298133 w 6966618"/>
              <a:gd name="connsiteY30-476" fmla="*/ 82643 h 979708"/>
              <a:gd name="connsiteX31-477" fmla="*/ 6303042 w 6966618"/>
              <a:gd name="connsiteY31-478" fmla="*/ 75269 h 979708"/>
              <a:gd name="connsiteX32-479" fmla="*/ 6308564 w 6966618"/>
              <a:gd name="connsiteY32-480" fmla="*/ 67896 h 979708"/>
              <a:gd name="connsiteX33-481" fmla="*/ 6315007 w 6966618"/>
              <a:gd name="connsiteY33-482" fmla="*/ 60830 h 979708"/>
              <a:gd name="connsiteX34-483" fmla="*/ 6321449 w 6966618"/>
              <a:gd name="connsiteY34-484" fmla="*/ 53764 h 979708"/>
              <a:gd name="connsiteX35-485" fmla="*/ 6328198 w 6966618"/>
              <a:gd name="connsiteY35-486" fmla="*/ 47312 h 979708"/>
              <a:gd name="connsiteX36-487" fmla="*/ 6335561 w 6966618"/>
              <a:gd name="connsiteY36-488" fmla="*/ 41475 h 979708"/>
              <a:gd name="connsiteX37-489" fmla="*/ 6342617 w 6966618"/>
              <a:gd name="connsiteY37-490" fmla="*/ 35638 h 979708"/>
              <a:gd name="connsiteX38-491" fmla="*/ 6350287 w 6966618"/>
              <a:gd name="connsiteY38-492" fmla="*/ 30415 h 979708"/>
              <a:gd name="connsiteX39-493" fmla="*/ 6357650 w 6966618"/>
              <a:gd name="connsiteY39-494" fmla="*/ 25499 h 979708"/>
              <a:gd name="connsiteX40-495" fmla="*/ 6365933 w 6966618"/>
              <a:gd name="connsiteY40-496" fmla="*/ 21198 h 979708"/>
              <a:gd name="connsiteX41-497" fmla="*/ 6373909 w 6966618"/>
              <a:gd name="connsiteY41-498" fmla="*/ 16897 h 979708"/>
              <a:gd name="connsiteX42-499" fmla="*/ 6382192 w 6966618"/>
              <a:gd name="connsiteY42-500" fmla="*/ 13518 h 979708"/>
              <a:gd name="connsiteX43-501" fmla="*/ 6390169 w 6966618"/>
              <a:gd name="connsiteY43-502" fmla="*/ 10138 h 979708"/>
              <a:gd name="connsiteX44-503" fmla="*/ 6398759 w 6966618"/>
              <a:gd name="connsiteY44-504" fmla="*/ 7680 h 979708"/>
              <a:gd name="connsiteX45-505" fmla="*/ 6407349 w 6966618"/>
              <a:gd name="connsiteY45-506" fmla="*/ 5223 h 979708"/>
              <a:gd name="connsiteX46-507" fmla="*/ 6415939 w 6966618"/>
              <a:gd name="connsiteY46-508" fmla="*/ 3687 h 979708"/>
              <a:gd name="connsiteX47-509" fmla="*/ 6424836 w 6966618"/>
              <a:gd name="connsiteY47-510" fmla="*/ 2150 h 979708"/>
              <a:gd name="connsiteX48-511" fmla="*/ 6433119 w 6966618"/>
              <a:gd name="connsiteY48-512" fmla="*/ 1229 h 979708"/>
              <a:gd name="connsiteX49-513" fmla="*/ 6442016 w 6966618"/>
              <a:gd name="connsiteY49-514" fmla="*/ 307 h 979708"/>
              <a:gd name="connsiteX50-515" fmla="*/ 6450912 w 6966618"/>
              <a:gd name="connsiteY50-516" fmla="*/ 0 h 979708"/>
              <a:gd name="connsiteX51-517" fmla="*/ 6459809 w 6966618"/>
              <a:gd name="connsiteY51-518" fmla="*/ 307 h 979708"/>
              <a:gd name="connsiteX52-519" fmla="*/ 6468399 w 6966618"/>
              <a:gd name="connsiteY52-520" fmla="*/ 1229 h 979708"/>
              <a:gd name="connsiteX53-521" fmla="*/ 6477296 w 6966618"/>
              <a:gd name="connsiteY53-522" fmla="*/ 2150 h 979708"/>
              <a:gd name="connsiteX54-523" fmla="*/ 6485886 w 6966618"/>
              <a:gd name="connsiteY54-524" fmla="*/ 3687 h 979708"/>
              <a:gd name="connsiteX55-525" fmla="*/ 6494783 w 6966618"/>
              <a:gd name="connsiteY55-526" fmla="*/ 5223 h 979708"/>
              <a:gd name="connsiteX56-527" fmla="*/ 6503066 w 6966618"/>
              <a:gd name="connsiteY56-528" fmla="*/ 7680 h 979708"/>
              <a:gd name="connsiteX57-529" fmla="*/ 6511656 w 6966618"/>
              <a:gd name="connsiteY57-530" fmla="*/ 10138 h 979708"/>
              <a:gd name="connsiteX58-531" fmla="*/ 6519939 w 6966618"/>
              <a:gd name="connsiteY58-532" fmla="*/ 13518 h 979708"/>
              <a:gd name="connsiteX59-533" fmla="*/ 6528222 w 6966618"/>
              <a:gd name="connsiteY59-534" fmla="*/ 16897 h 979708"/>
              <a:gd name="connsiteX60-535" fmla="*/ 6536199 w 6966618"/>
              <a:gd name="connsiteY60-536" fmla="*/ 21198 h 979708"/>
              <a:gd name="connsiteX61-537" fmla="*/ 6544175 w 6966618"/>
              <a:gd name="connsiteY61-538" fmla="*/ 25499 h 979708"/>
              <a:gd name="connsiteX62-539" fmla="*/ 6551845 w 6966618"/>
              <a:gd name="connsiteY62-540" fmla="*/ 30415 h 979708"/>
              <a:gd name="connsiteX63-541" fmla="*/ 6559208 w 6966618"/>
              <a:gd name="connsiteY63-542" fmla="*/ 35638 h 979708"/>
              <a:gd name="connsiteX64-543" fmla="*/ 6566570 w 6966618"/>
              <a:gd name="connsiteY64-544" fmla="*/ 41475 h 979708"/>
              <a:gd name="connsiteX65-545" fmla="*/ 6573626 w 6966618"/>
              <a:gd name="connsiteY65-546" fmla="*/ 47312 h 979708"/>
              <a:gd name="connsiteX66-547" fmla="*/ 6580376 w 6966618"/>
              <a:gd name="connsiteY66-548" fmla="*/ 53764 h 979708"/>
              <a:gd name="connsiteX67-549" fmla="*/ 6912931 w 6966618"/>
              <a:gd name="connsiteY67-550" fmla="*/ 386793 h 979708"/>
              <a:gd name="connsiteX68-551" fmla="*/ 6918760 w 6966618"/>
              <a:gd name="connsiteY68-552" fmla="*/ 392937 h 979708"/>
              <a:gd name="connsiteX69-553" fmla="*/ 6924588 w 6966618"/>
              <a:gd name="connsiteY69-554" fmla="*/ 399696 h 979708"/>
              <a:gd name="connsiteX70-555" fmla="*/ 6930111 w 6966618"/>
              <a:gd name="connsiteY70-556" fmla="*/ 406455 h 979708"/>
              <a:gd name="connsiteX71-557" fmla="*/ 6935019 w 6966618"/>
              <a:gd name="connsiteY71-558" fmla="*/ 413828 h 979708"/>
              <a:gd name="connsiteX72-559" fmla="*/ 6939928 w 6966618"/>
              <a:gd name="connsiteY72-560" fmla="*/ 421509 h 979708"/>
              <a:gd name="connsiteX73-561" fmla="*/ 6944223 w 6966618"/>
              <a:gd name="connsiteY73-562" fmla="*/ 428882 h 979708"/>
              <a:gd name="connsiteX74-563" fmla="*/ 6948211 w 6966618"/>
              <a:gd name="connsiteY74-564" fmla="*/ 436870 h 979708"/>
              <a:gd name="connsiteX75-565" fmla="*/ 6952199 w 6966618"/>
              <a:gd name="connsiteY75-566" fmla="*/ 445165 h 979708"/>
              <a:gd name="connsiteX76-567" fmla="*/ 6955267 w 6966618"/>
              <a:gd name="connsiteY76-568" fmla="*/ 453153 h 979708"/>
              <a:gd name="connsiteX77-569" fmla="*/ 6958028 w 6966618"/>
              <a:gd name="connsiteY77-570" fmla="*/ 461755 h 979708"/>
              <a:gd name="connsiteX78-571" fmla="*/ 6960482 w 6966618"/>
              <a:gd name="connsiteY78-572" fmla="*/ 470357 h 979708"/>
              <a:gd name="connsiteX79-573" fmla="*/ 6962630 w 6966618"/>
              <a:gd name="connsiteY79-574" fmla="*/ 479266 h 979708"/>
              <a:gd name="connsiteX80-575" fmla="*/ 6964470 w 6966618"/>
              <a:gd name="connsiteY80-576" fmla="*/ 488483 h 979708"/>
              <a:gd name="connsiteX81-577" fmla="*/ 6965391 w 6966618"/>
              <a:gd name="connsiteY81-578" fmla="*/ 497700 h 979708"/>
              <a:gd name="connsiteX82-579" fmla="*/ 6966311 w 6966618"/>
              <a:gd name="connsiteY82-580" fmla="*/ 506916 h 979708"/>
              <a:gd name="connsiteX83-581" fmla="*/ 6966618 w 6966618"/>
              <a:gd name="connsiteY83-582" fmla="*/ 516440 h 979708"/>
              <a:gd name="connsiteX84-583" fmla="*/ 6966311 w 6966618"/>
              <a:gd name="connsiteY84-584" fmla="*/ 525964 h 979708"/>
              <a:gd name="connsiteX85-585" fmla="*/ 6965391 w 6966618"/>
              <a:gd name="connsiteY85-586" fmla="*/ 535181 h 979708"/>
              <a:gd name="connsiteX86-587" fmla="*/ 6964470 w 6966618"/>
              <a:gd name="connsiteY86-588" fmla="*/ 544397 h 979708"/>
              <a:gd name="connsiteX87-589" fmla="*/ 6962630 w 6966618"/>
              <a:gd name="connsiteY87-590" fmla="*/ 553307 h 979708"/>
              <a:gd name="connsiteX88-591" fmla="*/ 6960482 w 6966618"/>
              <a:gd name="connsiteY88-592" fmla="*/ 562524 h 979708"/>
              <a:gd name="connsiteX89-593" fmla="*/ 6958028 w 6966618"/>
              <a:gd name="connsiteY89-594" fmla="*/ 570819 h 979708"/>
              <a:gd name="connsiteX90-595" fmla="*/ 6955267 w 6966618"/>
              <a:gd name="connsiteY90-596" fmla="*/ 579421 h 979708"/>
              <a:gd name="connsiteX91-597" fmla="*/ 6952199 w 6966618"/>
              <a:gd name="connsiteY91-598" fmla="*/ 587716 h 979708"/>
              <a:gd name="connsiteX92-599" fmla="*/ 6948211 w 6966618"/>
              <a:gd name="connsiteY92-600" fmla="*/ 596011 h 979708"/>
              <a:gd name="connsiteX93-601" fmla="*/ 6944223 w 6966618"/>
              <a:gd name="connsiteY93-602" fmla="*/ 603691 h 979708"/>
              <a:gd name="connsiteX94-603" fmla="*/ 6939928 w 6966618"/>
              <a:gd name="connsiteY94-604" fmla="*/ 611679 h 979708"/>
              <a:gd name="connsiteX95-605" fmla="*/ 6935019 w 6966618"/>
              <a:gd name="connsiteY95-606" fmla="*/ 619052 h 979708"/>
              <a:gd name="connsiteX96-607" fmla="*/ 6930111 w 6966618"/>
              <a:gd name="connsiteY96-608" fmla="*/ 626426 h 979708"/>
              <a:gd name="connsiteX97-609" fmla="*/ 6924588 w 6966618"/>
              <a:gd name="connsiteY97-610" fmla="*/ 633185 h 979708"/>
              <a:gd name="connsiteX98-611" fmla="*/ 6918760 w 6966618"/>
              <a:gd name="connsiteY98-612" fmla="*/ 639943 h 979708"/>
              <a:gd name="connsiteX99-613" fmla="*/ 6912931 w 6966618"/>
              <a:gd name="connsiteY99-614" fmla="*/ 646088 h 979708"/>
              <a:gd name="connsiteX100-615" fmla="*/ 6580376 w 6966618"/>
              <a:gd name="connsiteY100-616" fmla="*/ 978809 h 979708"/>
              <a:gd name="connsiteX101-617" fmla="*/ 6579478 w 6966618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6966618" h="979708">
                <a:moveTo>
                  <a:pt x="0" y="332875"/>
                </a:moveTo>
                <a:lnTo>
                  <a:pt x="6347015" y="332875"/>
                </a:lnTo>
                <a:lnTo>
                  <a:pt x="6321449" y="313673"/>
                </a:lnTo>
                <a:lnTo>
                  <a:pt x="6315007" y="306607"/>
                </a:lnTo>
                <a:lnTo>
                  <a:pt x="6308564" y="299541"/>
                </a:lnTo>
                <a:lnTo>
                  <a:pt x="6303042" y="292475"/>
                </a:lnTo>
                <a:lnTo>
                  <a:pt x="6298133" y="284487"/>
                </a:lnTo>
                <a:lnTo>
                  <a:pt x="6293225" y="276807"/>
                </a:lnTo>
                <a:lnTo>
                  <a:pt x="6288623" y="269126"/>
                </a:lnTo>
                <a:lnTo>
                  <a:pt x="6284635" y="260831"/>
                </a:lnTo>
                <a:lnTo>
                  <a:pt x="6281260" y="252844"/>
                </a:lnTo>
                <a:lnTo>
                  <a:pt x="6277886" y="244241"/>
                </a:lnTo>
                <a:lnTo>
                  <a:pt x="6275125" y="235639"/>
                </a:lnTo>
                <a:lnTo>
                  <a:pt x="6272977" y="227344"/>
                </a:lnTo>
                <a:lnTo>
                  <a:pt x="6270830" y="218742"/>
                </a:lnTo>
                <a:lnTo>
                  <a:pt x="6269602" y="209832"/>
                </a:lnTo>
                <a:lnTo>
                  <a:pt x="6268375" y="201230"/>
                </a:lnTo>
                <a:cubicBezTo>
                  <a:pt x="6268273" y="198260"/>
                  <a:pt x="6268170" y="195291"/>
                  <a:pt x="6268068" y="192321"/>
                </a:cubicBezTo>
                <a:lnTo>
                  <a:pt x="6267762" y="183719"/>
                </a:lnTo>
                <a:lnTo>
                  <a:pt x="6268068" y="175116"/>
                </a:lnTo>
                <a:cubicBezTo>
                  <a:pt x="6268170" y="172146"/>
                  <a:pt x="6268273" y="169177"/>
                  <a:pt x="6268375" y="166207"/>
                </a:cubicBezTo>
                <a:lnTo>
                  <a:pt x="6269602" y="157298"/>
                </a:lnTo>
                <a:lnTo>
                  <a:pt x="6270830" y="148388"/>
                </a:lnTo>
                <a:lnTo>
                  <a:pt x="6272977" y="140093"/>
                </a:lnTo>
                <a:lnTo>
                  <a:pt x="6275125" y="131491"/>
                </a:lnTo>
                <a:lnTo>
                  <a:pt x="6277886" y="122889"/>
                </a:lnTo>
                <a:lnTo>
                  <a:pt x="6281260" y="114594"/>
                </a:lnTo>
                <a:lnTo>
                  <a:pt x="6284635" y="106299"/>
                </a:lnTo>
                <a:lnTo>
                  <a:pt x="6288623" y="98311"/>
                </a:lnTo>
                <a:lnTo>
                  <a:pt x="6293225" y="90630"/>
                </a:lnTo>
                <a:lnTo>
                  <a:pt x="6298133" y="82643"/>
                </a:lnTo>
                <a:lnTo>
                  <a:pt x="6303042" y="75269"/>
                </a:lnTo>
                <a:lnTo>
                  <a:pt x="6308564" y="67896"/>
                </a:lnTo>
                <a:lnTo>
                  <a:pt x="6315007" y="60830"/>
                </a:lnTo>
                <a:lnTo>
                  <a:pt x="6321449" y="53764"/>
                </a:lnTo>
                <a:lnTo>
                  <a:pt x="6328198" y="47312"/>
                </a:lnTo>
                <a:lnTo>
                  <a:pt x="6335561" y="41475"/>
                </a:lnTo>
                <a:lnTo>
                  <a:pt x="6342617" y="35638"/>
                </a:lnTo>
                <a:lnTo>
                  <a:pt x="6350287" y="30415"/>
                </a:lnTo>
                <a:lnTo>
                  <a:pt x="6357650" y="25499"/>
                </a:lnTo>
                <a:lnTo>
                  <a:pt x="6365933" y="21198"/>
                </a:lnTo>
                <a:lnTo>
                  <a:pt x="6373909" y="16897"/>
                </a:lnTo>
                <a:lnTo>
                  <a:pt x="6382192" y="13518"/>
                </a:lnTo>
                <a:lnTo>
                  <a:pt x="6390169" y="10138"/>
                </a:lnTo>
                <a:lnTo>
                  <a:pt x="6398759" y="7680"/>
                </a:lnTo>
                <a:lnTo>
                  <a:pt x="6407349" y="5223"/>
                </a:lnTo>
                <a:lnTo>
                  <a:pt x="6415939" y="3687"/>
                </a:lnTo>
                <a:lnTo>
                  <a:pt x="6424836" y="2150"/>
                </a:lnTo>
                <a:lnTo>
                  <a:pt x="6433119" y="1229"/>
                </a:lnTo>
                <a:lnTo>
                  <a:pt x="6442016" y="307"/>
                </a:lnTo>
                <a:lnTo>
                  <a:pt x="6450912" y="0"/>
                </a:lnTo>
                <a:lnTo>
                  <a:pt x="6459809" y="307"/>
                </a:lnTo>
                <a:lnTo>
                  <a:pt x="6468399" y="1229"/>
                </a:lnTo>
                <a:lnTo>
                  <a:pt x="6477296" y="2150"/>
                </a:lnTo>
                <a:lnTo>
                  <a:pt x="6485886" y="3687"/>
                </a:lnTo>
                <a:lnTo>
                  <a:pt x="6494783" y="5223"/>
                </a:lnTo>
                <a:lnTo>
                  <a:pt x="6503066" y="7680"/>
                </a:lnTo>
                <a:lnTo>
                  <a:pt x="6511656" y="10138"/>
                </a:lnTo>
                <a:lnTo>
                  <a:pt x="6519939" y="13518"/>
                </a:lnTo>
                <a:lnTo>
                  <a:pt x="6528222" y="16897"/>
                </a:lnTo>
                <a:lnTo>
                  <a:pt x="6536199" y="21198"/>
                </a:lnTo>
                <a:lnTo>
                  <a:pt x="6544175" y="25499"/>
                </a:lnTo>
                <a:lnTo>
                  <a:pt x="6551845" y="30415"/>
                </a:lnTo>
                <a:lnTo>
                  <a:pt x="6559208" y="35638"/>
                </a:lnTo>
                <a:lnTo>
                  <a:pt x="6566570" y="41475"/>
                </a:lnTo>
                <a:lnTo>
                  <a:pt x="6573626" y="47312"/>
                </a:lnTo>
                <a:lnTo>
                  <a:pt x="6580376" y="53764"/>
                </a:lnTo>
                <a:lnTo>
                  <a:pt x="6912931" y="386793"/>
                </a:lnTo>
                <a:lnTo>
                  <a:pt x="6918760" y="392937"/>
                </a:lnTo>
                <a:lnTo>
                  <a:pt x="6924588" y="399696"/>
                </a:lnTo>
                <a:lnTo>
                  <a:pt x="6930111" y="406455"/>
                </a:lnTo>
                <a:lnTo>
                  <a:pt x="6935019" y="413828"/>
                </a:lnTo>
                <a:lnTo>
                  <a:pt x="6939928" y="421509"/>
                </a:lnTo>
                <a:lnTo>
                  <a:pt x="6944223" y="428882"/>
                </a:lnTo>
                <a:lnTo>
                  <a:pt x="6948211" y="436870"/>
                </a:lnTo>
                <a:lnTo>
                  <a:pt x="6952199" y="445165"/>
                </a:lnTo>
                <a:lnTo>
                  <a:pt x="6955267" y="453153"/>
                </a:lnTo>
                <a:lnTo>
                  <a:pt x="6958028" y="461755"/>
                </a:lnTo>
                <a:lnTo>
                  <a:pt x="6960482" y="470357"/>
                </a:lnTo>
                <a:lnTo>
                  <a:pt x="6962630" y="479266"/>
                </a:lnTo>
                <a:lnTo>
                  <a:pt x="6964470" y="488483"/>
                </a:lnTo>
                <a:lnTo>
                  <a:pt x="6965391" y="497700"/>
                </a:lnTo>
                <a:cubicBezTo>
                  <a:pt x="6965698" y="500772"/>
                  <a:pt x="6966004" y="503844"/>
                  <a:pt x="6966311" y="506916"/>
                </a:cubicBezTo>
                <a:cubicBezTo>
                  <a:pt x="6966413" y="510091"/>
                  <a:pt x="6966516" y="513265"/>
                  <a:pt x="6966618" y="516440"/>
                </a:cubicBezTo>
                <a:cubicBezTo>
                  <a:pt x="6966516" y="519615"/>
                  <a:pt x="6966413" y="522789"/>
                  <a:pt x="6966311" y="525964"/>
                </a:cubicBezTo>
                <a:cubicBezTo>
                  <a:pt x="6966004" y="529036"/>
                  <a:pt x="6965698" y="532109"/>
                  <a:pt x="6965391" y="535181"/>
                </a:cubicBezTo>
                <a:lnTo>
                  <a:pt x="6964470" y="544397"/>
                </a:lnTo>
                <a:lnTo>
                  <a:pt x="6962630" y="553307"/>
                </a:lnTo>
                <a:lnTo>
                  <a:pt x="6960482" y="562524"/>
                </a:lnTo>
                <a:lnTo>
                  <a:pt x="6958028" y="570819"/>
                </a:lnTo>
                <a:lnTo>
                  <a:pt x="6955267" y="579421"/>
                </a:lnTo>
                <a:lnTo>
                  <a:pt x="6952199" y="587716"/>
                </a:lnTo>
                <a:lnTo>
                  <a:pt x="6948211" y="596011"/>
                </a:lnTo>
                <a:lnTo>
                  <a:pt x="6944223" y="603691"/>
                </a:lnTo>
                <a:lnTo>
                  <a:pt x="6939928" y="611679"/>
                </a:lnTo>
                <a:lnTo>
                  <a:pt x="6935019" y="619052"/>
                </a:lnTo>
                <a:lnTo>
                  <a:pt x="6930111" y="626426"/>
                </a:lnTo>
                <a:lnTo>
                  <a:pt x="6924588" y="633185"/>
                </a:lnTo>
                <a:lnTo>
                  <a:pt x="6918760" y="639943"/>
                </a:lnTo>
                <a:lnTo>
                  <a:pt x="6912931" y="646088"/>
                </a:lnTo>
                <a:lnTo>
                  <a:pt x="6580376" y="978809"/>
                </a:lnTo>
                <a:lnTo>
                  <a:pt x="6579478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2812104" y="5299849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我要学好编程技术</a:t>
            </a:r>
            <a:endParaRPr lang="en-US" altLang="zh-CN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812104" y="4607592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我要进入大企干大事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812104" y="3915335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我要做我心中的那个游戏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2812104" y="3222652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我要年薪百万走向人生巅峰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812104" y="2530395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我要成为玩家眼中无所不能的</a:t>
            </a:r>
            <a:r>
              <a:rPr lang="en-US" altLang="zh-CN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GM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2812104" y="1838138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我要成为马化腾那样的大老板请马云喝茶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30115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之目标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2" grpId="0" animBg="1"/>
      <p:bldP spid="33" grpId="0" animBg="1"/>
      <p:bldP spid="3" grpId="0" animBg="1"/>
      <p:bldP spid="4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50241" y="1282397"/>
            <a:ext cx="726541" cy="7079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776782" y="12823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8" name="加号 7"/>
          <p:cNvSpPr/>
          <p:nvPr>
            <p:custDataLst>
              <p:tags r:id="rId4"/>
            </p:custDataLst>
          </p:nvPr>
        </p:nvSpPr>
        <p:spPr>
          <a:xfrm>
            <a:off x="1156921" y="13896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2069465" y="13564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难以启齿的挂科。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050241" y="2064547"/>
            <a:ext cx="726541" cy="7079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776782" y="206454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1" name="加号 10"/>
          <p:cNvSpPr/>
          <p:nvPr>
            <p:custDataLst>
              <p:tags r:id="rId8"/>
            </p:custDataLst>
          </p:nvPr>
        </p:nvSpPr>
        <p:spPr>
          <a:xfrm>
            <a:off x="1156921" y="217179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2069465" y="213857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没完没了的毕设。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050241" y="2846697"/>
            <a:ext cx="726541" cy="707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776782" y="28466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6" name="加号 15"/>
          <p:cNvSpPr/>
          <p:nvPr>
            <p:custDataLst>
              <p:tags r:id="rId12"/>
            </p:custDataLst>
          </p:nvPr>
        </p:nvSpPr>
        <p:spPr>
          <a:xfrm>
            <a:off x="1156921" y="29539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2069465" y="29207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不知何处的工作。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1050241" y="3628847"/>
            <a:ext cx="726541" cy="7079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1776782" y="362884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24" name="加号 23"/>
          <p:cNvSpPr/>
          <p:nvPr>
            <p:custDataLst>
              <p:tags r:id="rId16"/>
            </p:custDataLst>
          </p:nvPr>
        </p:nvSpPr>
        <p:spPr>
          <a:xfrm>
            <a:off x="1156921" y="373609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2069465" y="370287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一窍不通的外行。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1050241" y="4410997"/>
            <a:ext cx="726541" cy="7079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7" name="矩形 36"/>
          <p:cNvSpPr/>
          <p:nvPr>
            <p:custDataLst>
              <p:tags r:id="rId19"/>
            </p:custDataLst>
          </p:nvPr>
        </p:nvSpPr>
        <p:spPr>
          <a:xfrm>
            <a:off x="1776782" y="44109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8" name="加号 37"/>
          <p:cNvSpPr/>
          <p:nvPr>
            <p:custDataLst>
              <p:tags r:id="rId20"/>
            </p:custDataLst>
          </p:nvPr>
        </p:nvSpPr>
        <p:spPr>
          <a:xfrm>
            <a:off x="1156921" y="45182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1"/>
            </p:custDataLst>
          </p:nvPr>
        </p:nvSpPr>
        <p:spPr>
          <a:xfrm>
            <a:off x="2069465" y="44850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甚至报个培训都不知道是否正是我想要学的</a:t>
            </a:r>
            <a:r>
              <a:rPr lang="en-US" altLang="zh-CN" sz="1800" dirty="0">
                <a:solidFill>
                  <a:srgbClr val="5C5C5C"/>
                </a:solidFill>
              </a:rPr>
              <a:t>——</a:t>
            </a:r>
            <a:r>
              <a:rPr lang="zh-CN" altLang="en-US" sz="1800" dirty="0">
                <a:solidFill>
                  <a:srgbClr val="5C5C5C"/>
                </a:solidFill>
              </a:rPr>
              <a:t>游戏开发</a:t>
            </a:r>
            <a:r>
              <a:rPr lang="zh-CN" altLang="en-US" sz="1800" dirty="0">
                <a:solidFill>
                  <a:srgbClr val="5C5C5C"/>
                </a:solidFill>
              </a:rPr>
              <a:t>。</a:t>
            </a:r>
            <a:endParaRPr lang="en-US" altLang="zh-CN" sz="1800" dirty="0">
              <a:solidFill>
                <a:srgbClr val="5C5C5C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22"/>
            </p:custDataLst>
          </p:nvPr>
        </p:nvSpPr>
        <p:spPr>
          <a:xfrm>
            <a:off x="1050241" y="5193145"/>
            <a:ext cx="726541" cy="707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23"/>
            </p:custDataLst>
          </p:nvPr>
        </p:nvSpPr>
        <p:spPr>
          <a:xfrm>
            <a:off x="1776782" y="5193145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2" name="加号 41"/>
          <p:cNvSpPr/>
          <p:nvPr>
            <p:custDataLst>
              <p:tags r:id="rId24"/>
            </p:custDataLst>
          </p:nvPr>
        </p:nvSpPr>
        <p:spPr>
          <a:xfrm>
            <a:off x="1156921" y="5300394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25"/>
            </p:custDataLst>
          </p:nvPr>
        </p:nvSpPr>
        <p:spPr>
          <a:xfrm>
            <a:off x="2069465" y="5267172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上帝啊，我很迷茫，求给我指一条路。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81550" y="202565"/>
            <a:ext cx="268668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你好世界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1755140"/>
            <a:ext cx="2762250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" y="2941955"/>
            <a:ext cx="1419225" cy="20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80" y="1755140"/>
            <a:ext cx="2495550" cy="971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80" y="2922905"/>
            <a:ext cx="1095375" cy="21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235" y="1755140"/>
            <a:ext cx="3886200" cy="819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235" y="2941955"/>
            <a:ext cx="1266825" cy="257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0" y="4349750"/>
            <a:ext cx="3200400" cy="257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910" y="4806950"/>
            <a:ext cx="1628775" cy="247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2125" y="4806950"/>
            <a:ext cx="1190625" cy="247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125" y="4349750"/>
            <a:ext cx="2114550" cy="3619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8235" y="4349750"/>
            <a:ext cx="3181350" cy="9715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235" y="5401310"/>
            <a:ext cx="1162050" cy="20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1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3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3_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2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2_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1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1_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1"/>
  <p:tag name="KSO_WM_UNIT_ID" val="diagram20170849_5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2"/>
  <p:tag name="KSO_WM_UNIT_ID" val="diagram20170849_5*l_h_i*1_1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3"/>
  <p:tag name="KSO_WM_UNIT_ID" val="diagram20170849_5*l_h_i*1_1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1_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1"/>
  <p:tag name="KSO_WM_UNIT_ID" val="diagram20170849_5*l_h_i*1_2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2"/>
  <p:tag name="KSO_WM_UNIT_ID" val="diagram20170849_5*l_h_i*1_2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3"/>
  <p:tag name="KSO_WM_UNIT_ID" val="diagram20170849_5*l_h_i*1_2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2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2_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1"/>
  <p:tag name="KSO_WM_UNIT_ID" val="diagram20170849_5*l_h_i*1_3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2"/>
  <p:tag name="KSO_WM_UNIT_ID" val="diagram20170849_5*l_h_i*1_3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3"/>
  <p:tag name="KSO_WM_UNIT_ID" val="diagram20170849_5*l_h_i*1_3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3_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1"/>
  <p:tag name="KSO_WM_UNIT_ID" val="diagram20170849_5*l_h_i*1_4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2"/>
  <p:tag name="KSO_WM_UNIT_ID" val="diagram20170849_5*l_h_i*1_4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3"/>
  <p:tag name="KSO_WM_UNIT_ID" val="diagram20170849_5*l_h_i*1_4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4_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1"/>
  <p:tag name="KSO_WM_UNIT_ID" val="diagram20170849_5*l_h_i*1_5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3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2"/>
  <p:tag name="KSO_WM_UNIT_ID" val="diagram20170849_5*l_h_i*1_5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3"/>
  <p:tag name="KSO_WM_UNIT_ID" val="diagram20170849_5*l_h_i*1_5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5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5_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1"/>
  <p:tag name="KSO_WM_UNIT_ID" val="diagram20170849_5*l_h_i*1_6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2"/>
  <p:tag name="KSO_WM_UNIT_ID" val="diagram20170849_5*l_h_i*1_6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3"/>
  <p:tag name="KSO_WM_UNIT_ID" val="diagram20170849_5*l_h_i*1_6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6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6_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4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5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6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6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6_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5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5_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4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4_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WPS 演示</Application>
  <PresentationFormat>宽屏</PresentationFormat>
  <Paragraphs>149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302</cp:revision>
  <dcterms:created xsi:type="dcterms:W3CDTF">2019-07-11T04:27:00Z</dcterms:created>
  <dcterms:modified xsi:type="dcterms:W3CDTF">2019-08-01T02:04:16Z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